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9"/>
  </p:notesMasterIdLst>
  <p:handoutMasterIdLst>
    <p:handoutMasterId r:id="rId40"/>
  </p:handoutMasterIdLst>
  <p:sldIdLst>
    <p:sldId id="290" r:id="rId2"/>
    <p:sldId id="301" r:id="rId3"/>
    <p:sldId id="310" r:id="rId4"/>
    <p:sldId id="311" r:id="rId5"/>
    <p:sldId id="362" r:id="rId6"/>
    <p:sldId id="335" r:id="rId7"/>
    <p:sldId id="336" r:id="rId8"/>
    <p:sldId id="368" r:id="rId9"/>
    <p:sldId id="338" r:id="rId10"/>
    <p:sldId id="339" r:id="rId11"/>
    <p:sldId id="369" r:id="rId12"/>
    <p:sldId id="370" r:id="rId13"/>
    <p:sldId id="371" r:id="rId14"/>
    <p:sldId id="343" r:id="rId15"/>
    <p:sldId id="372" r:id="rId16"/>
    <p:sldId id="363" r:id="rId17"/>
    <p:sldId id="346" r:id="rId18"/>
    <p:sldId id="373" r:id="rId19"/>
    <p:sldId id="353" r:id="rId20"/>
    <p:sldId id="354" r:id="rId21"/>
    <p:sldId id="355" r:id="rId22"/>
    <p:sldId id="366" r:id="rId23"/>
    <p:sldId id="367" r:id="rId24"/>
    <p:sldId id="329" r:id="rId25"/>
    <p:sldId id="333" r:id="rId26"/>
    <p:sldId id="334" r:id="rId27"/>
    <p:sldId id="322" r:id="rId28"/>
    <p:sldId id="327" r:id="rId29"/>
    <p:sldId id="360" r:id="rId30"/>
    <p:sldId id="361" r:id="rId31"/>
    <p:sldId id="351" r:id="rId32"/>
    <p:sldId id="303" r:id="rId33"/>
    <p:sldId id="306" r:id="rId34"/>
    <p:sldId id="307" r:id="rId35"/>
    <p:sldId id="308" r:id="rId36"/>
    <p:sldId id="352" r:id="rId37"/>
    <p:sldId id="34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7C2B"/>
    <a:srgbClr val="D22F1A"/>
    <a:srgbClr val="FFDE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383" autoAdjust="0"/>
    <p:restoredTop sz="88350" autoAdjust="0"/>
  </p:normalViewPr>
  <p:slideViewPr>
    <p:cSldViewPr snapToGrid="0" snapToObjects="1">
      <p:cViewPr>
        <p:scale>
          <a:sx n="93" d="100"/>
          <a:sy n="93" d="100"/>
        </p:scale>
        <p:origin x="344" y="464"/>
      </p:cViewPr>
      <p:guideLst>
        <p:guide orient="horz" pos="2160"/>
        <p:guide pos="3840"/>
      </p:guideLst>
    </p:cSldViewPr>
  </p:slideViewPr>
  <p:outlineViewPr>
    <p:cViewPr>
      <p:scale>
        <a:sx n="33" d="100"/>
        <a:sy n="33" d="100"/>
      </p:scale>
      <p:origin x="0" y="-4824"/>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57" Type="http://schemas.microsoft.com/office/2015/10/relationships/revisionInfo" Target="revisionInfo.xml"/><Relationship Id="rId40" Type="http://schemas.openxmlformats.org/officeDocument/2006/relationships/handoutMaster" Target="handoutMasters/handoutMaster1.xml"/><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0884961024578"/>
          <c:y val="0.0946369385322971"/>
          <c:w val="0.712355395740126"/>
          <c:h val="0.851284810877819"/>
        </c:manualLayout>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1-533A-4D58-A2D0-96DA696CA37F}"/>
              </c:ext>
            </c:extLst>
          </c:dPt>
          <c:dPt>
            <c:idx val="1"/>
            <c:bubble3D val="0"/>
            <c:spPr>
              <a:solidFill>
                <a:schemeClr val="accent2"/>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3-533A-4D58-A2D0-96DA696CA37F}"/>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Sheet1!$A$2:$A$5</c:f>
              <c:strCache>
                <c:ptCount val="2"/>
                <c:pt idx="0">
                  <c:v>Pass</c:v>
                </c:pt>
                <c:pt idx="1">
                  <c:v>Fail</c:v>
                </c:pt>
              </c:strCache>
            </c:strRef>
          </c:cat>
          <c:val>
            <c:numRef>
              <c:f>Sheet1!$B$2:$B$5</c:f>
              <c:numCache>
                <c:formatCode>0%</c:formatCode>
                <c:ptCount val="2"/>
                <c:pt idx="0">
                  <c:v>0.8</c:v>
                </c:pt>
                <c:pt idx="1">
                  <c:v>0.2</c:v>
                </c:pt>
              </c:numCache>
            </c:numRef>
          </c:val>
          <c:extLst xmlns:c16r2="http://schemas.microsoft.com/office/drawing/2015/06/chart">
            <c:ext xmlns:c16="http://schemas.microsoft.com/office/drawing/2014/chart" uri="{C3380CC4-5D6E-409C-BE32-E72D297353CC}">
              <c16:uniqueId val="{00000004-533A-4D58-A2D0-96DA696CA37F}"/>
            </c:ext>
          </c:extLst>
        </c:ser>
        <c:dLbls>
          <c:dLblPos val="ctr"/>
          <c:showLegendKey val="0"/>
          <c:showVal val="0"/>
          <c:showCatName val="1"/>
          <c:showSerName val="0"/>
          <c:showPercent val="0"/>
          <c:showBubbleSize val="0"/>
          <c:showLeaderLines val="1"/>
        </c:dLbls>
      </c:pie3D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400" b="1" i="0" dirty="0">
              <a:latin typeface="Helvetica Neue Condensed" charset="0"/>
              <a:ea typeface="Helvetica Neue Condensed" charset="0"/>
              <a:cs typeface="Helvetica Neue Condensed" charset="0"/>
            </a:rPr>
            <a:t>Manual integration</a:t>
          </a:r>
          <a:endParaRPr lang="en-US" sz="24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Show </a:t>
          </a:r>
          <a:r>
            <a:rPr lang="en-US" sz="1800" b="0" i="0" dirty="0" err="1">
              <a:solidFill>
                <a:srgbClr val="367C2B"/>
              </a:solidFill>
              <a:latin typeface="Helvetica Neue" charset="0"/>
              <a:ea typeface="Helvetica Neue" charset="0"/>
              <a:cs typeface="Helvetica Neue" charset="0"/>
            </a:rPr>
            <a:t>JDLogin</a:t>
          </a:r>
          <a:r>
            <a:rPr lang="en-US" sz="18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400" b="1" i="0" dirty="0">
              <a:latin typeface="Helvetica Neue Condensed" charset="0"/>
              <a:ea typeface="Helvetica Neue Condensed" charset="0"/>
              <a:cs typeface="Helvetica Neue Condensed" charset="0"/>
            </a:rPr>
            <a:t>JD Framework</a:t>
          </a:r>
          <a:endParaRPr lang="en-GB" sz="24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800" b="0" i="0" dirty="0">
              <a:solidFill>
                <a:srgbClr val="367C2B"/>
              </a:solidFill>
              <a:latin typeface="Helvetica Neue" charset="0"/>
              <a:ea typeface="Helvetica Neue" charset="0"/>
              <a:cs typeface="Helvetica Neue" charset="0"/>
            </a:rPr>
            <a:t>Framework in Objective-C is integrated into Swift app.</a:t>
          </a:r>
          <a:endParaRPr lang="en-GB" sz="18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800" b="0" i="0" dirty="0" err="1">
              <a:solidFill>
                <a:srgbClr val="367C2B"/>
              </a:solidFill>
              <a:latin typeface="Helvetica Neue" charset="0"/>
              <a:ea typeface="Helvetica Neue" charset="0"/>
              <a:cs typeface="Helvetica Neue" charset="0"/>
            </a:rPr>
            <a:t>Alamofire</a:t>
          </a:r>
          <a:r>
            <a:rPr lang="en-US" sz="18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800" b="0" i="0" dirty="0">
              <a:solidFill>
                <a:srgbClr val="367C2B"/>
              </a:solidFill>
              <a:latin typeface="Helvetica Neue" charset="0"/>
              <a:ea typeface="Helvetica Neue" charset="0"/>
              <a:cs typeface="Helvetica Neue" charset="0"/>
            </a:rPr>
            <a:t>Could fetch data with existing token</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4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A0FE0162-F7EF-45FD-B861-AF6266CD143C}">
      <dgm:prSet custT="1"/>
      <dgm:spPr/>
      <dgm:t>
        <a:bodyPr/>
        <a:lstStyle/>
        <a:p>
          <a:r>
            <a:rPr lang="en-GB" sz="1800" b="0" i="0" dirty="0">
              <a:solidFill>
                <a:srgbClr val="367C2B"/>
              </a:solidFill>
              <a:latin typeface="Helvetica Neue" charset="0"/>
              <a:ea typeface="Helvetica Neue" charset="0"/>
              <a:cs typeface="Helvetica Neue" charset="0"/>
            </a:rPr>
            <a:t>Fetch list of organizations and list of fields within an organization</a:t>
          </a:r>
        </a:p>
      </dgm:t>
    </dgm:pt>
    <dgm:pt modelId="{CC6DBF9E-BA7B-496D-BB66-70652B54B933}" type="parTrans" cxnId="{7F196A85-DBBB-4CEE-8E7E-1643C712154D}">
      <dgm:prSet/>
      <dgm:spPr/>
      <dgm:t>
        <a:bodyPr/>
        <a:lstStyle/>
        <a:p>
          <a:endParaRPr lang="de-DE"/>
        </a:p>
      </dgm:t>
    </dgm:pt>
    <dgm:pt modelId="{6CF4C82C-21F4-4A84-9495-2D94806EF2DF}" type="sibTrans" cxnId="{7F196A85-DBBB-4CEE-8E7E-1643C712154D}">
      <dgm:prSet/>
      <dgm:spPr/>
      <dgm:t>
        <a:bodyPr/>
        <a:lstStyle/>
        <a:p>
          <a:endParaRPr lang="de-DE"/>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custScaleX="91979" custScaleY="100176" custLinFactNeighborY="-867">
        <dgm:presLayoutVars>
          <dgm:chMax val="1"/>
          <dgm:bulletEnabled val="1"/>
        </dgm:presLayoutVars>
      </dgm:prSet>
      <dgm:spPr/>
      <dgm:t>
        <a:bodyPr/>
        <a:lstStyle/>
        <a:p>
          <a:endParaRPr lang="en-US"/>
        </a:p>
      </dgm:t>
    </dgm:pt>
    <dgm:pt modelId="{B3E59407-5965-CD48-906C-354D20B090DF}" type="pres">
      <dgm:prSet presAssocID="{691E13A3-DDB0-FF4E-B819-2A82E9CC22FC}" presName="descendantText" presStyleLbl="alignAccFollowNode1" presStyleIdx="0" presStyleCnt="4" custLinFactNeighborX="4146" custLinFactNeighborY="1805">
        <dgm:presLayoutVars>
          <dgm:bulletEnabled val="1"/>
        </dgm:presLayoutVars>
      </dgm:prSet>
      <dgm:spPr/>
      <dgm:t>
        <a:bodyPr/>
        <a:lstStyle/>
        <a:p>
          <a:endParaRPr lang="en-US"/>
        </a:p>
      </dgm:t>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custScaleX="91715" custScaleY="98782">
        <dgm:presLayoutVars>
          <dgm:chMax val="1"/>
          <dgm:bulletEnabled val="1"/>
        </dgm:presLayoutVars>
      </dgm:prSet>
      <dgm:spPr/>
      <dgm:t>
        <a:bodyPr/>
        <a:lstStyle/>
        <a:p>
          <a:endParaRPr lang="en-US"/>
        </a:p>
      </dgm:t>
    </dgm:pt>
    <dgm:pt modelId="{B83C1E2E-EDBA-104D-B142-704EEEBFE15C}" type="pres">
      <dgm:prSet presAssocID="{B8CA56ED-C597-BA47-8B0D-5E516AACFE57}" presName="descendantText" presStyleLbl="alignAccFollowNode1" presStyleIdx="1" presStyleCnt="4" custLinFactNeighborX="4143" custLinFactNeighborY="1277">
        <dgm:presLayoutVars>
          <dgm:bulletEnabled val="1"/>
        </dgm:presLayoutVars>
      </dgm:prSet>
      <dgm:spPr/>
      <dgm:t>
        <a:bodyPr/>
        <a:lstStyle/>
        <a:p>
          <a:endParaRPr lang="en-US"/>
        </a:p>
      </dgm:t>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custScaleX="91715" custScaleY="100189">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2" presStyleCnt="4" custLinFactNeighborX="4410" custLinFactNeighborY="-551">
        <dgm:presLayoutVars>
          <dgm:bulletEnabled val="1"/>
        </dgm:presLayoutVars>
      </dgm:prSet>
      <dgm:spPr/>
      <dgm:t>
        <a:bodyPr/>
        <a:lstStyle/>
        <a:p>
          <a:endParaRPr lang="en-US"/>
        </a:p>
      </dgm:t>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custScaleX="91716" custScaleY="100650">
        <dgm:presLayoutVars>
          <dgm:chMax val="1"/>
          <dgm:bulletEnabled val="1"/>
        </dgm:presLayoutVars>
      </dgm:prSet>
      <dgm:spPr/>
      <dgm:t>
        <a:bodyPr/>
        <a:lstStyle/>
        <a:p>
          <a:endParaRPr lang="en-US"/>
        </a:p>
      </dgm:t>
    </dgm:pt>
    <dgm:pt modelId="{55194650-AFC2-3C4B-A23B-8FA5B0122C69}" type="pres">
      <dgm:prSet presAssocID="{8FACFCD5-C495-DE4C-85C2-6F6F39827A5F}" presName="descendantText" presStyleLbl="alignAccFollowNode1" presStyleIdx="3" presStyleCnt="4" custLinFactNeighborX="4409" custLinFactNeighborY="-1875">
        <dgm:presLayoutVars>
          <dgm:bulletEnabled val="1"/>
        </dgm:presLayoutVars>
      </dgm:prSet>
      <dgm:spPr/>
      <dgm:t>
        <a:bodyPr/>
        <a:lstStyle/>
        <a:p>
          <a:endParaRPr lang="en-US"/>
        </a:p>
      </dgm:t>
    </dgm:pt>
  </dgm:ptLst>
  <dgm:cxnLst>
    <dgm:cxn modelId="{CB1E3697-C37B-9545-8CD3-A3787983F848}" srcId="{691E13A3-DDB0-FF4E-B819-2A82E9CC22FC}" destId="{3E1D7AED-F903-2544-959A-01DE6A867E07}" srcOrd="1" destOrd="0" parTransId="{8F56E08D-A79F-B84D-9CBA-71D7497BFD10}" sibTransId="{013D1FDF-2560-2648-A4C8-854E2F3F7BAD}"/>
    <dgm:cxn modelId="{9061417D-3240-874B-B536-91C0D0982315}" srcId="{B8CA56ED-C597-BA47-8B0D-5E516AACFE57}" destId="{6BF43CDF-A64B-4049-AA2C-425B82086BBC}" srcOrd="0" destOrd="0" parTransId="{5877C4EF-E6C6-0C41-A67B-1BDE195DAA0A}" sibTransId="{2F08848F-0E2F-9249-8335-C2BBD70098B1}"/>
    <dgm:cxn modelId="{05B365B0-916D-6B47-8D58-28D5C3C545B8}" type="presOf" srcId="{133A0281-C45A-FC41-A0B9-FF88F5D151DD}" destId="{B3E59407-5965-CD48-906C-354D20B090DF}" srcOrd="0" destOrd="0" presId="urn:microsoft.com/office/officeart/2005/8/layout/vList5"/>
    <dgm:cxn modelId="{2408FB79-6601-4B52-82F4-DABC0F4D0FDC}" type="presOf" srcId="{A0FE0162-F7EF-45FD-B861-AF6266CD143C}" destId="{55194650-AFC2-3C4B-A23B-8FA5B0122C69}" srcOrd="0" destOrd="0" presId="urn:microsoft.com/office/officeart/2005/8/layout/vList5"/>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4571EA47-07BF-6742-A032-FB3B09A4A90B}" type="presOf" srcId="{CC8F6D5A-3203-F449-B83D-C2C9F4140365}" destId="{FB9E0A9E-E9AF-1D4A-B77D-31A810667CE6}" srcOrd="0" destOrd="0" presId="urn:microsoft.com/office/officeart/2005/8/layout/vList5"/>
    <dgm:cxn modelId="{81C72297-C055-0F46-906B-4883657571BC}" type="presOf" srcId="{8FACFCD5-C495-DE4C-85C2-6F6F39827A5F}" destId="{4FC72670-ACA2-1A4E-B123-0DCDA4EEBECD}" srcOrd="0" destOrd="0" presId="urn:microsoft.com/office/officeart/2005/8/layout/vList5"/>
    <dgm:cxn modelId="{2FE2F33F-2B05-6A43-BB96-EC81FAD7ED57}" type="presOf" srcId="{B8CA56ED-C597-BA47-8B0D-5E516AACFE57}" destId="{2E27178B-939F-D644-9CDD-2E3FAD45E9D9}" srcOrd="0" destOrd="0" presId="urn:microsoft.com/office/officeart/2005/8/layout/vList5"/>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F953583C-13C1-364A-819A-481B6032113E}" srcId="{691E13A3-DDB0-FF4E-B819-2A82E9CC22FC}" destId="{133A0281-C45A-FC41-A0B9-FF88F5D151DD}" srcOrd="0" destOrd="0" parTransId="{78FA3532-926C-AC42-9240-9B4EF3B31F53}" sibTransId="{5D93B57E-309A-274E-8A1F-3A9CEE9510B9}"/>
    <dgm:cxn modelId="{35C48597-8B2E-0140-9DC0-AD5EEBE27B8B}" type="presOf" srcId="{691E13A3-DDB0-FF4E-B819-2A82E9CC22FC}" destId="{50DD16A0-FB2E-774A-9773-6FE2B46EFB71}"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7F196A85-DBBB-4CEE-8E7E-1643C712154D}" srcId="{8FACFCD5-C495-DE4C-85C2-6F6F39827A5F}" destId="{A0FE0162-F7EF-45FD-B861-AF6266CD143C}" srcOrd="0" destOrd="0" parTransId="{CC6DBF9E-BA7B-496D-BB66-70652B54B933}" sibTransId="{6CF4C82C-21F4-4A84-9495-2D94806EF2DF}"/>
    <dgm:cxn modelId="{38916B4E-F08D-F541-B61E-A9227D602334}" type="presOf" srcId="{43C58F97-0FD8-BD4E-9B06-1E1FAC825D48}" destId="{CF61AD20-8FDB-FE49-91F6-D6D29F2A88B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F4190F9F-876D-4AEC-BA18-23053B3D0B81}"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Skills</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custT="1"/>
      <dgm:spPr/>
      <dgm:t>
        <a:bodyPr/>
        <a:lstStyle/>
        <a:p>
          <a:r>
            <a:rPr lang="en-US" sz="1800"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custT="1"/>
      <dgm:spPr/>
      <dgm:t>
        <a:bodyPr/>
        <a:lstStyle/>
        <a:p>
          <a:r>
            <a:rPr lang="en-US" sz="1800"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custScaleX="91461" custScaleY="34793">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0" presStyleCnt="2" custScaleX="100582" custScaleY="38006" custLinFactNeighborX="5287" custLinFactNeighborY="28">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custScaleX="91401" custScaleY="34649">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1" presStyleCnt="2" custScaleX="100488" custScaleY="38026" custLinFactNeighborX="4103" custLinFactNeighborY="66">
        <dgm:presLayoutVars>
          <dgm:bulletEnabled val="1"/>
        </dgm:presLayoutVars>
      </dgm:prSet>
      <dgm:spPr/>
      <dgm:t>
        <a:bodyPr/>
        <a:lstStyle/>
        <a:p>
          <a:endParaRPr lang="en-US"/>
        </a:p>
      </dgm:t>
    </dgm:pt>
  </dgm:ptLst>
  <dgm:cxnLst>
    <dgm:cxn modelId="{B34EE600-21BC-0247-BC86-7973CC57ABBF}" type="presOf" srcId="{CC8F6D5A-3203-F449-B83D-C2C9F4140365}" destId="{FB9E0A9E-E9AF-1D4A-B77D-31A810667CE6}" srcOrd="0" destOrd="0"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20E53A72-8F5D-7E40-9507-A18BE18FFFCF}" type="presOf" srcId="{691E13A3-DDB0-FF4E-B819-2A82E9CC22FC}" destId="{A6C5627D-50AF-4D48-A0EC-383AC2590BDD}" srcOrd="0" destOrd="0" presId="urn:microsoft.com/office/officeart/2005/8/layout/vList5"/>
    <dgm:cxn modelId="{82B6F1FA-F430-1F49-A69D-0E7564057EA8}"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1334251-EFDD-9743-807D-128A84EFDC73}" srcId="{9FAD5CB5-75C5-0844-8999-13D2D872CAAA}" destId="{FE25214B-CC6C-1E41-A30C-25E3C681931D}" srcOrd="1" destOrd="0" parTransId="{08E14A69-89D5-D540-9196-141DD653163E}" sibTransId="{4EF959F3-027A-DE47-BBE5-7692A7F8E458}"/>
    <dgm:cxn modelId="{F4D0F891-2BB1-E140-AE58-4A1A4C26AF5A}" type="presOf" srcId="{956EBFD4-7A9B-554F-AF4B-D713064549DB}" destId="{CF61AD20-8FDB-FE49-91F6-D6D29F2A88BF}" srcOrd="0" destOrd="1"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sz="1600"/>
        </a:p>
      </dgm:t>
    </dgm:pt>
    <dgm:pt modelId="{5FACC7C4-408C-8B4E-A13E-7AE973E6AEDD}" type="sibTrans" cxnId="{FD9085E7-6DC4-4F4A-9088-540C21E96F36}">
      <dgm:prSet/>
      <dgm:spPr/>
      <dgm:t>
        <a:bodyPr/>
        <a:lstStyle/>
        <a:p>
          <a:endParaRPr lang="en-US" sz="1600"/>
        </a:p>
      </dgm:t>
    </dgm:pt>
    <dgm:pt modelId="{695A0D5A-C6F0-CD45-AFA1-8DF0C59870DD}">
      <dgm:prSet phldrT="[Text]" custT="1"/>
      <dgm:spPr>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gm:t>
    </dgm:pt>
    <dgm:pt modelId="{3F00B2FE-4A1B-1743-8171-37D67E06B325}" type="parTrans" cxnId="{CAE70A7A-2D7F-6F4C-9652-FF16ED79ED54}">
      <dgm:prSet/>
      <dgm:spPr/>
      <dgm:t>
        <a:bodyPr/>
        <a:lstStyle/>
        <a:p>
          <a:endParaRPr lang="en-GB"/>
        </a:p>
      </dgm:t>
    </dgm:pt>
    <dgm:pt modelId="{C143B809-CA7D-4B46-9000-AEC177C42561}" type="sibTrans" cxnId="{CAE70A7A-2D7F-6F4C-9652-FF16ED79ED54}">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90195" custScaleY="93692" custLinFactNeighborX="-2512" custLinFactNeighborY="-176">
        <dgm:presLayoutVars>
          <dgm:chMax val="1"/>
          <dgm:bulletEnabled val="1"/>
        </dgm:presLayoutVars>
      </dgm:prSet>
      <dgm:spPr/>
      <dgm:t>
        <a:bodyPr/>
        <a:lstStyle/>
        <a:p>
          <a:endParaRPr lang="en-US"/>
        </a:p>
      </dgm:t>
    </dgm:pt>
    <dgm:pt modelId="{C12BDFBF-6AA3-544C-A181-17B39D718E44}" type="pres">
      <dgm:prSet presAssocID="{CC8F6D5A-3203-F449-B83D-C2C9F4140365}" presName="descendantText" presStyleLbl="alignAccFollowNode1" presStyleIdx="0" presStyleCnt="1" custScaleX="99894" custLinFactNeighborX="-424">
        <dgm:presLayoutVars>
          <dgm:bulletEnabled val="1"/>
        </dgm:presLayoutVars>
      </dgm:prSet>
      <dgm:spPr>
        <a:xfrm rot="5400000">
          <a:off x="6703462" y="-2921540"/>
          <a:ext cx="805792" cy="6850321"/>
        </a:xfrm>
        <a:prstGeom prst="round2SameRect">
          <a:avLst/>
        </a:prstGeom>
      </dgm:spPr>
      <dgm:t>
        <a:bodyPr/>
        <a:lstStyle/>
        <a:p>
          <a:endParaRPr lang="en-US"/>
        </a:p>
      </dgm:t>
    </dgm:pt>
  </dgm:ptLst>
  <dgm:cxnLst>
    <dgm:cxn modelId="{CAE70A7A-2D7F-6F4C-9652-FF16ED79ED54}" srcId="{CC8F6D5A-3203-F449-B83D-C2C9F4140365}" destId="{695A0D5A-C6F0-CD45-AFA1-8DF0C59870DD}" srcOrd="0" destOrd="0" parTransId="{3F00B2FE-4A1B-1743-8171-37D67E06B325}" sibTransId="{C143B809-CA7D-4B46-9000-AEC177C42561}"/>
    <dgm:cxn modelId="{BF16344C-10F0-9C4A-B63E-9D569CFFBCDF}" type="presOf" srcId="{9FAD5CB5-75C5-0844-8999-13D2D872CAAA}" destId="{468E414A-9B14-874A-AB5A-2FF4C77FF4EA}"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F4EE523D-6C40-E946-AC2A-7195743FF988}" type="presOf" srcId="{CC8F6D5A-3203-F449-B83D-C2C9F4140365}" destId="{FB9E0A9E-E9AF-1D4A-B77D-31A810667CE6}" srcOrd="0" destOrd="0" presId="urn:microsoft.com/office/officeart/2005/8/layout/vList5"/>
    <dgm:cxn modelId="{92D8DA66-8E1E-E841-BF70-099DBBBC7BAF}" type="presOf" srcId="{695A0D5A-C6F0-CD45-AFA1-8DF0C59870DD}" destId="{C12BDFBF-6AA3-544C-A181-17B39D718E44}" srcOrd="0" destOrd="0" presId="urn:microsoft.com/office/officeart/2005/8/layout/vList5"/>
    <dgm:cxn modelId="{BFFF14ED-CFE4-9F44-96C4-FE7E3D296C94}" type="presParOf" srcId="{468E414A-9B14-874A-AB5A-2FF4C77FF4EA}" destId="{DF7D24D9-08D7-564A-86F9-5E608172B4B8}" srcOrd="0" destOrd="0" presId="urn:microsoft.com/office/officeart/2005/8/layout/vList5"/>
    <dgm:cxn modelId="{89576BE9-24F5-7547-8266-D93E11F923DE}" type="presParOf" srcId="{DF7D24D9-08D7-564A-86F9-5E608172B4B8}" destId="{FB9E0A9E-E9AF-1D4A-B77D-31A810667CE6}" srcOrd="0" destOrd="0" presId="urn:microsoft.com/office/officeart/2005/8/layout/vList5"/>
    <dgm:cxn modelId="{991EB868-3BC9-654E-8D18-E3E5C6113D62}" type="presParOf" srcId="{DF7D24D9-08D7-564A-86F9-5E608172B4B8}" destId="{C12BDFBF-6AA3-544C-A181-17B39D718E44}"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5CA863-8D9A-4EA1-AEFE-A9983803800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A669685-7315-4F03-8998-4923B36AFD1A}">
      <dgm:prSet phldrT="[Text]" custT="1"/>
      <dgm:spPr/>
      <dgm:t>
        <a:bodyPr/>
        <a:lstStyle/>
        <a:p>
          <a:pPr algn="l"/>
          <a:r>
            <a:rPr lang="en-US" sz="2400" dirty="0"/>
            <a:t>Functional Testing</a:t>
          </a:r>
        </a:p>
      </dgm:t>
    </dgm:pt>
    <dgm:pt modelId="{DD2F50E1-E755-4374-9173-050E5A128011}" type="parTrans" cxnId="{D0CA27CC-88F1-4021-B21A-3D8B9CF63AB9}">
      <dgm:prSet/>
      <dgm:spPr/>
      <dgm:t>
        <a:bodyPr/>
        <a:lstStyle/>
        <a:p>
          <a:endParaRPr lang="en-US"/>
        </a:p>
      </dgm:t>
    </dgm:pt>
    <dgm:pt modelId="{46A0F31D-DD76-45CE-AB2B-C239D9AA7739}" type="sibTrans" cxnId="{D0CA27CC-88F1-4021-B21A-3D8B9CF63AB9}">
      <dgm:prSet/>
      <dgm:spPr/>
      <dgm:t>
        <a:bodyPr/>
        <a:lstStyle/>
        <a:p>
          <a:endParaRPr lang="en-US"/>
        </a:p>
      </dgm:t>
    </dgm:pt>
    <dgm:pt modelId="{030B1A04-FCA2-4159-A117-E35FF8FE8372}">
      <dgm:prSet phldrT="[Text]" custT="1"/>
      <dgm:spPr/>
      <dgm:t>
        <a:bodyPr/>
        <a:lstStyle/>
        <a:p>
          <a:r>
            <a:rPr lang="en-US" sz="1800" dirty="0"/>
            <a:t>Testing with Siri</a:t>
          </a:r>
        </a:p>
      </dgm:t>
    </dgm:pt>
    <dgm:pt modelId="{832DD327-25C8-4E7F-AE20-6D00C95FE2BE}" type="parTrans" cxnId="{0A9344C7-A401-43BE-9AE6-285968F829E8}">
      <dgm:prSet/>
      <dgm:spPr/>
      <dgm:t>
        <a:bodyPr/>
        <a:lstStyle/>
        <a:p>
          <a:endParaRPr lang="en-US"/>
        </a:p>
      </dgm:t>
    </dgm:pt>
    <dgm:pt modelId="{3B3084BD-AE60-462D-9F22-692AE367DED7}" type="sibTrans" cxnId="{0A9344C7-A401-43BE-9AE6-285968F829E8}">
      <dgm:prSet/>
      <dgm:spPr/>
      <dgm:t>
        <a:bodyPr/>
        <a:lstStyle/>
        <a:p>
          <a:endParaRPr lang="en-US"/>
        </a:p>
      </dgm:t>
    </dgm:pt>
    <dgm:pt modelId="{46AA5C4A-4D06-4F7D-B0BB-137759E4FE23}">
      <dgm:prSet phldrT="[Text]" custT="1"/>
      <dgm:spPr/>
      <dgm:t>
        <a:bodyPr/>
        <a:lstStyle/>
        <a:p>
          <a:pPr algn="l"/>
          <a:r>
            <a:rPr lang="en-US" sz="2400" dirty="0"/>
            <a:t>Non-functional Testing</a:t>
          </a:r>
        </a:p>
      </dgm:t>
    </dgm:pt>
    <dgm:pt modelId="{6835883B-BAC3-41CA-BBD4-D3D0468CB54B}" type="parTrans" cxnId="{F1B0046E-367E-42B5-BD2B-56DEA5EEBA8F}">
      <dgm:prSet/>
      <dgm:spPr/>
      <dgm:t>
        <a:bodyPr/>
        <a:lstStyle/>
        <a:p>
          <a:endParaRPr lang="en-US"/>
        </a:p>
      </dgm:t>
    </dgm:pt>
    <dgm:pt modelId="{72853D71-D525-4A98-91BF-C63AC73B5078}" type="sibTrans" cxnId="{F1B0046E-367E-42B5-BD2B-56DEA5EEBA8F}">
      <dgm:prSet/>
      <dgm:spPr/>
      <dgm:t>
        <a:bodyPr/>
        <a:lstStyle/>
        <a:p>
          <a:endParaRPr lang="en-US"/>
        </a:p>
      </dgm:t>
    </dgm:pt>
    <dgm:pt modelId="{936E5733-BFC0-4EFB-BFD0-31B0E10965CF}">
      <dgm:prSet phldrT="[Text]" custT="1"/>
      <dgm:spPr/>
      <dgm:t>
        <a:bodyPr/>
        <a:lstStyle/>
        <a:p>
          <a:r>
            <a:rPr lang="en-US" sz="1800" dirty="0"/>
            <a:t>Compatibility</a:t>
          </a:r>
        </a:p>
      </dgm:t>
    </dgm:pt>
    <dgm:pt modelId="{2D419D09-E6DB-4F15-819A-AF4B8B3FF694}" type="parTrans" cxnId="{FFB8E9A0-E9B0-4FA1-8488-F1AC68B3C702}">
      <dgm:prSet/>
      <dgm:spPr/>
      <dgm:t>
        <a:bodyPr/>
        <a:lstStyle/>
        <a:p>
          <a:endParaRPr lang="en-US"/>
        </a:p>
      </dgm:t>
    </dgm:pt>
    <dgm:pt modelId="{6BD2222F-6A2A-470E-80B3-63985E0D7E6A}" type="sibTrans" cxnId="{FFB8E9A0-E9B0-4FA1-8488-F1AC68B3C702}">
      <dgm:prSet/>
      <dgm:spPr/>
      <dgm:t>
        <a:bodyPr/>
        <a:lstStyle/>
        <a:p>
          <a:endParaRPr lang="en-US"/>
        </a:p>
      </dgm:t>
    </dgm:pt>
    <dgm:pt modelId="{E56C05EA-0D99-4B9A-BC93-DF46BBF1B00F}">
      <dgm:prSet phldrT="[Text]" custT="1"/>
      <dgm:spPr/>
      <dgm:t>
        <a:bodyPr/>
        <a:lstStyle/>
        <a:p>
          <a:pPr algn="l"/>
          <a:r>
            <a:rPr lang="en-US" sz="2400" dirty="0"/>
            <a:t>Code Quality</a:t>
          </a:r>
        </a:p>
      </dgm:t>
    </dgm:pt>
    <dgm:pt modelId="{FB72395D-EF04-4017-8A4C-E4C159876463}" type="parTrans" cxnId="{A22DB968-85EE-4379-93A7-1534CD1E0168}">
      <dgm:prSet/>
      <dgm:spPr/>
      <dgm:t>
        <a:bodyPr/>
        <a:lstStyle/>
        <a:p>
          <a:endParaRPr lang="en-US"/>
        </a:p>
      </dgm:t>
    </dgm:pt>
    <dgm:pt modelId="{4FD16509-941F-4D35-9729-E608F6C381D6}" type="sibTrans" cxnId="{A22DB968-85EE-4379-93A7-1534CD1E0168}">
      <dgm:prSet/>
      <dgm:spPr/>
      <dgm:t>
        <a:bodyPr/>
        <a:lstStyle/>
        <a:p>
          <a:endParaRPr lang="en-US"/>
        </a:p>
      </dgm:t>
    </dgm:pt>
    <dgm:pt modelId="{B38B2BA4-42F1-4878-91C5-C1D443596204}">
      <dgm:prSet phldrT="[Text]" custT="1"/>
      <dgm:spPr/>
      <dgm:t>
        <a:bodyPr/>
        <a:lstStyle/>
        <a:p>
          <a:r>
            <a:rPr lang="en-US" sz="1800" dirty="0"/>
            <a:t>Code conventions</a:t>
          </a:r>
        </a:p>
      </dgm:t>
    </dgm:pt>
    <dgm:pt modelId="{28CEEDA3-F5D1-43D1-96E8-8E47755969B1}" type="parTrans" cxnId="{C28B6CEF-F84A-41C6-8CAC-D0B656780ECB}">
      <dgm:prSet/>
      <dgm:spPr/>
      <dgm:t>
        <a:bodyPr/>
        <a:lstStyle/>
        <a:p>
          <a:endParaRPr lang="en-US"/>
        </a:p>
      </dgm:t>
    </dgm:pt>
    <dgm:pt modelId="{10DD8E93-9ABA-4F89-9568-0FBF7A96F3E6}" type="sibTrans" cxnId="{C28B6CEF-F84A-41C6-8CAC-D0B656780ECB}">
      <dgm:prSet/>
      <dgm:spPr/>
      <dgm:t>
        <a:bodyPr/>
        <a:lstStyle/>
        <a:p>
          <a:endParaRPr lang="en-US"/>
        </a:p>
      </dgm:t>
    </dgm:pt>
    <dgm:pt modelId="{21C556A6-AB0E-4582-B03A-28443DD63F6E}">
      <dgm:prSet phldrT="[Text]" custT="1"/>
      <dgm:spPr/>
      <dgm:t>
        <a:bodyPr/>
        <a:lstStyle/>
        <a:p>
          <a:r>
            <a:rPr lang="en-US" sz="1800" dirty="0"/>
            <a:t>Naming Conventions</a:t>
          </a:r>
        </a:p>
      </dgm:t>
    </dgm:pt>
    <dgm:pt modelId="{3AA7DC18-A125-46F6-BF22-CCF36F199C02}" type="parTrans" cxnId="{6C86B767-2323-4BC2-AF52-F8126443621D}">
      <dgm:prSet/>
      <dgm:spPr/>
      <dgm:t>
        <a:bodyPr/>
        <a:lstStyle/>
        <a:p>
          <a:endParaRPr lang="en-US"/>
        </a:p>
      </dgm:t>
    </dgm:pt>
    <dgm:pt modelId="{F99066E0-7DF7-46B4-A0B2-0454615413AD}" type="sibTrans" cxnId="{6C86B767-2323-4BC2-AF52-F8126443621D}">
      <dgm:prSet/>
      <dgm:spPr/>
      <dgm:t>
        <a:bodyPr/>
        <a:lstStyle/>
        <a:p>
          <a:endParaRPr lang="en-US"/>
        </a:p>
      </dgm:t>
    </dgm:pt>
    <dgm:pt modelId="{6E9EB1F9-AC34-4383-81E2-EE4259D07BB7}">
      <dgm:prSet phldrT="[Text]" custT="1"/>
      <dgm:spPr/>
      <dgm:t>
        <a:bodyPr/>
        <a:lstStyle/>
        <a:p>
          <a:r>
            <a:rPr lang="en-US" sz="1800" dirty="0"/>
            <a:t>Unit Testing</a:t>
          </a:r>
        </a:p>
      </dgm:t>
    </dgm:pt>
    <dgm:pt modelId="{B50C645F-00FC-4BD2-9694-399F6ECDA3FB}" type="parTrans" cxnId="{1E6D38A7-2BFB-4C8F-AAA5-CBBB580DCCEB}">
      <dgm:prSet/>
      <dgm:spPr/>
      <dgm:t>
        <a:bodyPr/>
        <a:lstStyle/>
        <a:p>
          <a:endParaRPr lang="en-US"/>
        </a:p>
      </dgm:t>
    </dgm:pt>
    <dgm:pt modelId="{40A2AB25-48DA-444C-B775-647921D576B3}" type="sibTrans" cxnId="{1E6D38A7-2BFB-4C8F-AAA5-CBBB580DCCEB}">
      <dgm:prSet/>
      <dgm:spPr/>
      <dgm:t>
        <a:bodyPr/>
        <a:lstStyle/>
        <a:p>
          <a:endParaRPr lang="en-US"/>
        </a:p>
      </dgm:t>
    </dgm:pt>
    <dgm:pt modelId="{3CD1D8BE-4577-44DA-9F05-16B57C25498F}">
      <dgm:prSet phldrT="[Text]" custT="1"/>
      <dgm:spPr/>
      <dgm:t>
        <a:bodyPr/>
        <a:lstStyle/>
        <a:p>
          <a:r>
            <a:rPr lang="en-US" sz="1800" dirty="0"/>
            <a:t>Performance</a:t>
          </a:r>
        </a:p>
      </dgm:t>
    </dgm:pt>
    <dgm:pt modelId="{46D5C379-4E17-4A88-AD04-75D30210C040}" type="parTrans" cxnId="{6BA90696-6D01-4625-AB7E-BD115E0005D8}">
      <dgm:prSet/>
      <dgm:spPr/>
      <dgm:t>
        <a:bodyPr/>
        <a:lstStyle/>
        <a:p>
          <a:endParaRPr lang="en-US"/>
        </a:p>
      </dgm:t>
    </dgm:pt>
    <dgm:pt modelId="{B7C9CA42-0637-48F5-B8EA-564397F601DA}" type="sibTrans" cxnId="{6BA90696-6D01-4625-AB7E-BD115E0005D8}">
      <dgm:prSet/>
      <dgm:spPr/>
      <dgm:t>
        <a:bodyPr/>
        <a:lstStyle/>
        <a:p>
          <a:endParaRPr lang="en-US"/>
        </a:p>
      </dgm:t>
    </dgm:pt>
    <dgm:pt modelId="{5BB41CC5-E865-4CF4-BF28-DC36A0C7379C}">
      <dgm:prSet phldrT="[Text]" custT="1"/>
      <dgm:spPr/>
      <dgm:t>
        <a:bodyPr/>
        <a:lstStyle/>
        <a:p>
          <a:r>
            <a:rPr lang="en-US" sz="1800" dirty="0"/>
            <a:t>Security</a:t>
          </a:r>
        </a:p>
      </dgm:t>
    </dgm:pt>
    <dgm:pt modelId="{4CF938B1-10D3-4229-A698-4491EDB0F4E9}" type="parTrans" cxnId="{2EC84D24-6747-4DB7-B4C3-81CB90631A38}">
      <dgm:prSet/>
      <dgm:spPr/>
      <dgm:t>
        <a:bodyPr/>
        <a:lstStyle/>
        <a:p>
          <a:endParaRPr lang="en-US"/>
        </a:p>
      </dgm:t>
    </dgm:pt>
    <dgm:pt modelId="{D4011C49-F87F-4029-A968-510CFD7B8CD5}" type="sibTrans" cxnId="{2EC84D24-6747-4DB7-B4C3-81CB90631A38}">
      <dgm:prSet/>
      <dgm:spPr/>
      <dgm:t>
        <a:bodyPr/>
        <a:lstStyle/>
        <a:p>
          <a:endParaRPr lang="en-US"/>
        </a:p>
      </dgm:t>
    </dgm:pt>
    <dgm:pt modelId="{D648048C-11EB-4AB2-A9B4-4902AD487244}" type="pres">
      <dgm:prSet presAssocID="{9E5CA863-8D9A-4EA1-AEFE-A99838038001}" presName="Name0" presStyleCnt="0">
        <dgm:presLayoutVars>
          <dgm:dir/>
          <dgm:animLvl val="lvl"/>
          <dgm:resizeHandles val="exact"/>
        </dgm:presLayoutVars>
      </dgm:prSet>
      <dgm:spPr/>
      <dgm:t>
        <a:bodyPr/>
        <a:lstStyle/>
        <a:p>
          <a:endParaRPr lang="en-US"/>
        </a:p>
      </dgm:t>
    </dgm:pt>
    <dgm:pt modelId="{63BBAFD4-3928-4EBE-AD5D-05C75F3AC5B5}" type="pres">
      <dgm:prSet presAssocID="{1A669685-7315-4F03-8998-4923B36AFD1A}" presName="linNode" presStyleCnt="0"/>
      <dgm:spPr/>
    </dgm:pt>
    <dgm:pt modelId="{9BB68AD3-FE5E-42AB-81A6-93C6FA63E240}" type="pres">
      <dgm:prSet presAssocID="{1A669685-7315-4F03-8998-4923B36AFD1A}" presName="parentText" presStyleLbl="node1" presStyleIdx="0" presStyleCnt="3">
        <dgm:presLayoutVars>
          <dgm:chMax val="1"/>
          <dgm:bulletEnabled val="1"/>
        </dgm:presLayoutVars>
      </dgm:prSet>
      <dgm:spPr/>
      <dgm:t>
        <a:bodyPr/>
        <a:lstStyle/>
        <a:p>
          <a:endParaRPr lang="en-US"/>
        </a:p>
      </dgm:t>
    </dgm:pt>
    <dgm:pt modelId="{044993CF-8353-4F6F-A0F8-49EF4FF1576E}" type="pres">
      <dgm:prSet presAssocID="{1A669685-7315-4F03-8998-4923B36AFD1A}" presName="descendantText" presStyleLbl="alignAccFollowNode1" presStyleIdx="0" presStyleCnt="3">
        <dgm:presLayoutVars>
          <dgm:bulletEnabled val="1"/>
        </dgm:presLayoutVars>
      </dgm:prSet>
      <dgm:spPr/>
      <dgm:t>
        <a:bodyPr/>
        <a:lstStyle/>
        <a:p>
          <a:endParaRPr lang="en-US"/>
        </a:p>
      </dgm:t>
    </dgm:pt>
    <dgm:pt modelId="{DC5994E8-5755-4290-8DD0-0763E5EA44B1}" type="pres">
      <dgm:prSet presAssocID="{46A0F31D-DD76-45CE-AB2B-C239D9AA7739}" presName="sp" presStyleCnt="0"/>
      <dgm:spPr/>
    </dgm:pt>
    <dgm:pt modelId="{B5C546A9-E7A3-430C-9846-FC4490786186}" type="pres">
      <dgm:prSet presAssocID="{46AA5C4A-4D06-4F7D-B0BB-137759E4FE23}" presName="linNode" presStyleCnt="0"/>
      <dgm:spPr/>
    </dgm:pt>
    <dgm:pt modelId="{D895F72D-DA80-44F1-9192-62EDAB33F1B7}" type="pres">
      <dgm:prSet presAssocID="{46AA5C4A-4D06-4F7D-B0BB-137759E4FE23}" presName="parentText" presStyleLbl="node1" presStyleIdx="1" presStyleCnt="3">
        <dgm:presLayoutVars>
          <dgm:chMax val="1"/>
          <dgm:bulletEnabled val="1"/>
        </dgm:presLayoutVars>
      </dgm:prSet>
      <dgm:spPr/>
      <dgm:t>
        <a:bodyPr/>
        <a:lstStyle/>
        <a:p>
          <a:endParaRPr lang="en-US"/>
        </a:p>
      </dgm:t>
    </dgm:pt>
    <dgm:pt modelId="{6BC2E684-4906-48E0-A84C-FDC5052B4F23}" type="pres">
      <dgm:prSet presAssocID="{46AA5C4A-4D06-4F7D-B0BB-137759E4FE23}" presName="descendantText" presStyleLbl="alignAccFollowNode1" presStyleIdx="1" presStyleCnt="3">
        <dgm:presLayoutVars>
          <dgm:bulletEnabled val="1"/>
        </dgm:presLayoutVars>
      </dgm:prSet>
      <dgm:spPr/>
      <dgm:t>
        <a:bodyPr/>
        <a:lstStyle/>
        <a:p>
          <a:endParaRPr lang="en-US"/>
        </a:p>
      </dgm:t>
    </dgm:pt>
    <dgm:pt modelId="{34CB5BC4-8A5B-4923-A386-C836377530C7}" type="pres">
      <dgm:prSet presAssocID="{72853D71-D525-4A98-91BF-C63AC73B5078}" presName="sp" presStyleCnt="0"/>
      <dgm:spPr/>
    </dgm:pt>
    <dgm:pt modelId="{CF7535EF-36B0-4464-87AB-4F23283F5BB3}" type="pres">
      <dgm:prSet presAssocID="{E56C05EA-0D99-4B9A-BC93-DF46BBF1B00F}" presName="linNode" presStyleCnt="0"/>
      <dgm:spPr/>
    </dgm:pt>
    <dgm:pt modelId="{FB22492A-160C-4412-B54C-7978F888A244}" type="pres">
      <dgm:prSet presAssocID="{E56C05EA-0D99-4B9A-BC93-DF46BBF1B00F}" presName="parentText" presStyleLbl="node1" presStyleIdx="2" presStyleCnt="3">
        <dgm:presLayoutVars>
          <dgm:chMax val="1"/>
          <dgm:bulletEnabled val="1"/>
        </dgm:presLayoutVars>
      </dgm:prSet>
      <dgm:spPr/>
      <dgm:t>
        <a:bodyPr/>
        <a:lstStyle/>
        <a:p>
          <a:endParaRPr lang="en-US"/>
        </a:p>
      </dgm:t>
    </dgm:pt>
    <dgm:pt modelId="{D6024833-E0B5-46F1-A7D6-6B8C6184A448}" type="pres">
      <dgm:prSet presAssocID="{E56C05EA-0D99-4B9A-BC93-DF46BBF1B00F}" presName="descendantText" presStyleLbl="alignAccFollowNode1" presStyleIdx="2" presStyleCnt="3">
        <dgm:presLayoutVars>
          <dgm:bulletEnabled val="1"/>
        </dgm:presLayoutVars>
      </dgm:prSet>
      <dgm:spPr/>
      <dgm:t>
        <a:bodyPr/>
        <a:lstStyle/>
        <a:p>
          <a:endParaRPr lang="en-US"/>
        </a:p>
      </dgm:t>
    </dgm:pt>
  </dgm:ptLst>
  <dgm:cxnLst>
    <dgm:cxn modelId="{CC987E48-0585-470E-AB84-092160449E5F}" type="presOf" srcId="{030B1A04-FCA2-4159-A117-E35FF8FE8372}" destId="{044993CF-8353-4F6F-A0F8-49EF4FF1576E}" srcOrd="0" destOrd="1" presId="urn:microsoft.com/office/officeart/2005/8/layout/vList5"/>
    <dgm:cxn modelId="{6BA90696-6D01-4625-AB7E-BD115E0005D8}" srcId="{46AA5C4A-4D06-4F7D-B0BB-137759E4FE23}" destId="{3CD1D8BE-4577-44DA-9F05-16B57C25498F}" srcOrd="0" destOrd="0" parTransId="{46D5C379-4E17-4A88-AD04-75D30210C040}" sibTransId="{B7C9CA42-0637-48F5-B8EA-564397F601DA}"/>
    <dgm:cxn modelId="{D0CA27CC-88F1-4021-B21A-3D8B9CF63AB9}" srcId="{9E5CA863-8D9A-4EA1-AEFE-A99838038001}" destId="{1A669685-7315-4F03-8998-4923B36AFD1A}" srcOrd="0" destOrd="0" parTransId="{DD2F50E1-E755-4374-9173-050E5A128011}" sibTransId="{46A0F31D-DD76-45CE-AB2B-C239D9AA7739}"/>
    <dgm:cxn modelId="{5F6D5399-3385-4607-8E07-561A0E3CF01A}" type="presOf" srcId="{B38B2BA4-42F1-4878-91C5-C1D443596204}" destId="{D6024833-E0B5-46F1-A7D6-6B8C6184A448}" srcOrd="0" destOrd="0" presId="urn:microsoft.com/office/officeart/2005/8/layout/vList5"/>
    <dgm:cxn modelId="{6C86B767-2323-4BC2-AF52-F8126443621D}" srcId="{E56C05EA-0D99-4B9A-BC93-DF46BBF1B00F}" destId="{21C556A6-AB0E-4582-B03A-28443DD63F6E}" srcOrd="1" destOrd="0" parTransId="{3AA7DC18-A125-46F6-BF22-CCF36F199C02}" sibTransId="{F99066E0-7DF7-46B4-A0B2-0454615413AD}"/>
    <dgm:cxn modelId="{8ADD22AA-0D9A-493D-AAB2-FBCA77B9D7E6}" type="presOf" srcId="{46AA5C4A-4D06-4F7D-B0BB-137759E4FE23}" destId="{D895F72D-DA80-44F1-9192-62EDAB33F1B7}" srcOrd="0" destOrd="0" presId="urn:microsoft.com/office/officeart/2005/8/layout/vList5"/>
    <dgm:cxn modelId="{56A3D1A5-7895-4DDD-9E46-4B009BD816E7}" type="presOf" srcId="{1A669685-7315-4F03-8998-4923B36AFD1A}" destId="{9BB68AD3-FE5E-42AB-81A6-93C6FA63E240}" srcOrd="0" destOrd="0" presId="urn:microsoft.com/office/officeart/2005/8/layout/vList5"/>
    <dgm:cxn modelId="{0A9344C7-A401-43BE-9AE6-285968F829E8}" srcId="{1A669685-7315-4F03-8998-4923B36AFD1A}" destId="{030B1A04-FCA2-4159-A117-E35FF8FE8372}" srcOrd="1" destOrd="0" parTransId="{832DD327-25C8-4E7F-AE20-6D00C95FE2BE}" sibTransId="{3B3084BD-AE60-462D-9F22-692AE367DED7}"/>
    <dgm:cxn modelId="{63B770D3-BAFD-46CD-95B3-656B11EE721A}" type="presOf" srcId="{5BB41CC5-E865-4CF4-BF28-DC36A0C7379C}" destId="{6BC2E684-4906-48E0-A84C-FDC5052B4F23}" srcOrd="0" destOrd="2" presId="urn:microsoft.com/office/officeart/2005/8/layout/vList5"/>
    <dgm:cxn modelId="{2EC84D24-6747-4DB7-B4C3-81CB90631A38}" srcId="{46AA5C4A-4D06-4F7D-B0BB-137759E4FE23}" destId="{5BB41CC5-E865-4CF4-BF28-DC36A0C7379C}" srcOrd="2" destOrd="0" parTransId="{4CF938B1-10D3-4229-A698-4491EDB0F4E9}" sibTransId="{D4011C49-F87F-4029-A968-510CFD7B8CD5}"/>
    <dgm:cxn modelId="{C28B6CEF-F84A-41C6-8CAC-D0B656780ECB}" srcId="{E56C05EA-0D99-4B9A-BC93-DF46BBF1B00F}" destId="{B38B2BA4-42F1-4878-91C5-C1D443596204}" srcOrd="0" destOrd="0" parTransId="{28CEEDA3-F5D1-43D1-96E8-8E47755969B1}" sibTransId="{10DD8E93-9ABA-4F89-9568-0FBF7A96F3E6}"/>
    <dgm:cxn modelId="{453BB3B4-AC9D-4C17-B424-14693A923973}" type="presOf" srcId="{3CD1D8BE-4577-44DA-9F05-16B57C25498F}" destId="{6BC2E684-4906-48E0-A84C-FDC5052B4F23}" srcOrd="0" destOrd="0" presId="urn:microsoft.com/office/officeart/2005/8/layout/vList5"/>
    <dgm:cxn modelId="{669E4831-2762-4D1E-83D1-1A1656E55AA1}" type="presOf" srcId="{E56C05EA-0D99-4B9A-BC93-DF46BBF1B00F}" destId="{FB22492A-160C-4412-B54C-7978F888A244}" srcOrd="0" destOrd="0" presId="urn:microsoft.com/office/officeart/2005/8/layout/vList5"/>
    <dgm:cxn modelId="{FFB8E9A0-E9B0-4FA1-8488-F1AC68B3C702}" srcId="{46AA5C4A-4D06-4F7D-B0BB-137759E4FE23}" destId="{936E5733-BFC0-4EFB-BFD0-31B0E10965CF}" srcOrd="1" destOrd="0" parTransId="{2D419D09-E6DB-4F15-819A-AF4B8B3FF694}" sibTransId="{6BD2222F-6A2A-470E-80B3-63985E0D7E6A}"/>
    <dgm:cxn modelId="{847BF280-C085-44B0-875A-757A3F007C8E}" type="presOf" srcId="{21C556A6-AB0E-4582-B03A-28443DD63F6E}" destId="{D6024833-E0B5-46F1-A7D6-6B8C6184A448}" srcOrd="0" destOrd="1" presId="urn:microsoft.com/office/officeart/2005/8/layout/vList5"/>
    <dgm:cxn modelId="{85C5D0FD-0F31-4C30-85E5-9198AEDCD0D6}" type="presOf" srcId="{6E9EB1F9-AC34-4383-81E2-EE4259D07BB7}" destId="{044993CF-8353-4F6F-A0F8-49EF4FF1576E}" srcOrd="0" destOrd="0" presId="urn:microsoft.com/office/officeart/2005/8/layout/vList5"/>
    <dgm:cxn modelId="{1E6D38A7-2BFB-4C8F-AAA5-CBBB580DCCEB}" srcId="{1A669685-7315-4F03-8998-4923B36AFD1A}" destId="{6E9EB1F9-AC34-4383-81E2-EE4259D07BB7}" srcOrd="0" destOrd="0" parTransId="{B50C645F-00FC-4BD2-9694-399F6ECDA3FB}" sibTransId="{40A2AB25-48DA-444C-B775-647921D576B3}"/>
    <dgm:cxn modelId="{A22DB968-85EE-4379-93A7-1534CD1E0168}" srcId="{9E5CA863-8D9A-4EA1-AEFE-A99838038001}" destId="{E56C05EA-0D99-4B9A-BC93-DF46BBF1B00F}" srcOrd="2" destOrd="0" parTransId="{FB72395D-EF04-4017-8A4C-E4C159876463}" sibTransId="{4FD16509-941F-4D35-9729-E608F6C381D6}"/>
    <dgm:cxn modelId="{F1B0046E-367E-42B5-BD2B-56DEA5EEBA8F}" srcId="{9E5CA863-8D9A-4EA1-AEFE-A99838038001}" destId="{46AA5C4A-4D06-4F7D-B0BB-137759E4FE23}" srcOrd="1" destOrd="0" parTransId="{6835883B-BAC3-41CA-BBD4-D3D0468CB54B}" sibTransId="{72853D71-D525-4A98-91BF-C63AC73B5078}"/>
    <dgm:cxn modelId="{018753BD-E143-4A62-AD11-BCA459AE4A85}" type="presOf" srcId="{9E5CA863-8D9A-4EA1-AEFE-A99838038001}" destId="{D648048C-11EB-4AB2-A9B4-4902AD487244}" srcOrd="0" destOrd="0" presId="urn:microsoft.com/office/officeart/2005/8/layout/vList5"/>
    <dgm:cxn modelId="{F40AE834-6188-40E7-8124-A4EB6BAE7D06}" type="presOf" srcId="{936E5733-BFC0-4EFB-BFD0-31B0E10965CF}" destId="{6BC2E684-4906-48E0-A84C-FDC5052B4F23}" srcOrd="0" destOrd="1" presId="urn:microsoft.com/office/officeart/2005/8/layout/vList5"/>
    <dgm:cxn modelId="{30997397-4259-4282-8626-F6079E7FBF2E}" type="presParOf" srcId="{D648048C-11EB-4AB2-A9B4-4902AD487244}" destId="{63BBAFD4-3928-4EBE-AD5D-05C75F3AC5B5}" srcOrd="0" destOrd="0" presId="urn:microsoft.com/office/officeart/2005/8/layout/vList5"/>
    <dgm:cxn modelId="{65E013B0-4BF9-4CF3-9606-1E3186175F52}" type="presParOf" srcId="{63BBAFD4-3928-4EBE-AD5D-05C75F3AC5B5}" destId="{9BB68AD3-FE5E-42AB-81A6-93C6FA63E240}" srcOrd="0" destOrd="0" presId="urn:microsoft.com/office/officeart/2005/8/layout/vList5"/>
    <dgm:cxn modelId="{A5E6C9AA-272D-4A65-AD5D-3760EF12FD92}" type="presParOf" srcId="{63BBAFD4-3928-4EBE-AD5D-05C75F3AC5B5}" destId="{044993CF-8353-4F6F-A0F8-49EF4FF1576E}" srcOrd="1" destOrd="0" presId="urn:microsoft.com/office/officeart/2005/8/layout/vList5"/>
    <dgm:cxn modelId="{F8E4789D-F412-4519-BFDF-5898C5EB4E2F}" type="presParOf" srcId="{D648048C-11EB-4AB2-A9B4-4902AD487244}" destId="{DC5994E8-5755-4290-8DD0-0763E5EA44B1}" srcOrd="1" destOrd="0" presId="urn:microsoft.com/office/officeart/2005/8/layout/vList5"/>
    <dgm:cxn modelId="{DA1647A0-9FD1-4E3E-BAEE-4439E80D82DD}" type="presParOf" srcId="{D648048C-11EB-4AB2-A9B4-4902AD487244}" destId="{B5C546A9-E7A3-430C-9846-FC4490786186}" srcOrd="2" destOrd="0" presId="urn:microsoft.com/office/officeart/2005/8/layout/vList5"/>
    <dgm:cxn modelId="{7006B977-77C4-4FAF-9259-7EA02AE2DFB0}" type="presParOf" srcId="{B5C546A9-E7A3-430C-9846-FC4490786186}" destId="{D895F72D-DA80-44F1-9192-62EDAB33F1B7}" srcOrd="0" destOrd="0" presId="urn:microsoft.com/office/officeart/2005/8/layout/vList5"/>
    <dgm:cxn modelId="{A9F24562-7464-4A4B-9C6A-A1279C3E4A8B}" type="presParOf" srcId="{B5C546A9-E7A3-430C-9846-FC4490786186}" destId="{6BC2E684-4906-48E0-A84C-FDC5052B4F23}" srcOrd="1" destOrd="0" presId="urn:microsoft.com/office/officeart/2005/8/layout/vList5"/>
    <dgm:cxn modelId="{A66E7A8C-4761-41FF-B441-716D71256B13}" type="presParOf" srcId="{D648048C-11EB-4AB2-A9B4-4902AD487244}" destId="{34CB5BC4-8A5B-4923-A386-C836377530C7}" srcOrd="3" destOrd="0" presId="urn:microsoft.com/office/officeart/2005/8/layout/vList5"/>
    <dgm:cxn modelId="{BB730D1E-8F28-4BAD-933D-A121F5E2B1A7}" type="presParOf" srcId="{D648048C-11EB-4AB2-A9B4-4902AD487244}" destId="{CF7535EF-36B0-4464-87AB-4F23283F5BB3}" srcOrd="4" destOrd="0" presId="urn:microsoft.com/office/officeart/2005/8/layout/vList5"/>
    <dgm:cxn modelId="{F54E6C70-FA19-491E-AF34-F6CD45296290}" type="presParOf" srcId="{CF7535EF-36B0-4464-87AB-4F23283F5BB3}" destId="{FB22492A-160C-4412-B54C-7978F888A244}" srcOrd="0" destOrd="0" presId="urn:microsoft.com/office/officeart/2005/8/layout/vList5"/>
    <dgm:cxn modelId="{B4A13EA3-6F90-4C9B-BB84-0386F0EE3944}" type="presParOf" srcId="{CF7535EF-36B0-4464-87AB-4F23283F5BB3}" destId="{D6024833-E0B5-46F1-A7D6-6B8C6184A44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custT="1"/>
      <dgm:spPr/>
      <dgm:t>
        <a:bodyPr/>
        <a:lstStyle/>
        <a:p>
          <a:r>
            <a:rPr lang="en-US" sz="3200" b="1" i="0" smtClean="0">
              <a:latin typeface="Helvetica Neue Condensed" charset="0"/>
              <a:ea typeface="Helvetica Neue Condensed" charset="0"/>
              <a:cs typeface="Helvetica Neue Condensed" charset="0"/>
            </a:rPr>
            <a:t>Achievements</a:t>
          </a:r>
          <a:endParaRPr lang="en-US" sz="4400"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latin typeface="Helvetica Neue Medium" charset="0"/>
              <a:ea typeface="Helvetica Neue Medium" charset="0"/>
              <a:cs typeface="Helvetica Neue Medium" charset="0"/>
            </a:rPr>
            <a:t>Unit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custT="1"/>
      <dgm:spPr/>
      <dgm:t>
        <a:bodyPr/>
        <a:lstStyle/>
        <a:p>
          <a:r>
            <a:rPr lang="en-US" sz="3600" b="1" i="0" dirty="0">
              <a:latin typeface="Helvetica Neue Condensed" charset="0"/>
              <a:ea typeface="Helvetica Neue Condensed" charset="0"/>
              <a:cs typeface="Helvetica Neue Condensed" charset="0"/>
            </a:rPr>
            <a:t>Difficulties</a:t>
          </a:r>
          <a:endParaRPr lang="en-US" sz="4800" b="1" i="0" dirty="0">
            <a:latin typeface="Helvetica Neue Condensed" charset="0"/>
            <a:ea typeface="Helvetica Neue Condensed" charset="0"/>
            <a:cs typeface="Helvetica Neue Condensed" charset="0"/>
          </a:endParaRP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9BF5E4CD-C6E7-1D43-BB97-F17D30849171}">
      <dgm:prSet custT="1"/>
      <dgm:spPr/>
      <dgm:t>
        <a:bodyPr/>
        <a:lstStyle/>
        <a:p>
          <a:r>
            <a:rPr lang="en-US" sz="2000" b="0" i="0" dirty="0">
              <a:latin typeface="Helvetica Neue Medium" charset="0"/>
              <a:ea typeface="Helvetica Neue Medium" charset="0"/>
              <a:cs typeface="Helvetica Neue Medium" charset="0"/>
            </a:rPr>
            <a:t>Time </a:t>
          </a: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dirty="0">
              <a:latin typeface="Helvetica Neue Medium" charset="0"/>
              <a:ea typeface="Helvetica Neue Medium" charset="0"/>
              <a:cs typeface="Helvetica Neue Medium" charset="0"/>
            </a:rPr>
            <a:t>Domain knowledge</a:t>
          </a: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a:latin typeface="Helvetica Neue Medium" charset="0"/>
              <a:ea typeface="Helvetica Neue Medium" charset="0"/>
              <a:cs typeface="Helvetica Neue Medium" charset="0"/>
            </a:rPr>
            <a:t>80 % Success cases</a:t>
          </a:r>
        </a:p>
      </dgm:t>
    </dgm:pt>
    <dgm:pt modelId="{2CFD9875-7070-C74D-A9A0-678655E73A35}" type="parTrans" cxnId="{A6B30BDD-BBF3-1645-8A29-7EFEA668C18C}">
      <dgm:prSet/>
      <dgm:spPr/>
      <dgm:t>
        <a:bodyPr/>
        <a:lstStyle/>
        <a:p>
          <a:endParaRPr lang="en-US"/>
        </a:p>
      </dgm:t>
    </dgm:pt>
    <dgm:pt modelId="{915F9FC8-9EEE-BD44-9036-4C8577C039A4}" type="sibTrans" cxnId="{A6B30BDD-BBF3-1645-8A29-7EFEA668C18C}">
      <dgm:prSet/>
      <dgm:spPr/>
      <dgm:t>
        <a:bodyPr/>
        <a:lstStyle/>
        <a:p>
          <a:endParaRPr lang="en-US"/>
        </a:p>
      </dgm:t>
    </dgm:pt>
    <dgm:pt modelId="{C559E154-0106-1347-A919-C470EB9EFD28}">
      <dgm:prSet phldrT="[Text]" custT="1"/>
      <dgm:spPr/>
      <dgm:t>
        <a:bodyPr/>
        <a:lstStyle/>
        <a:p>
          <a:r>
            <a:rPr lang="en-US" sz="2000" b="0" i="0" dirty="0">
              <a:latin typeface="Helvetica Neue Medium" charset="0"/>
              <a:ea typeface="Helvetica Neue Medium" charset="0"/>
              <a:cs typeface="Helvetica Neue Medium" charset="0"/>
            </a:rPr>
            <a:t>Code Quality</a:t>
          </a:r>
        </a:p>
      </dgm:t>
    </dgm:pt>
    <dgm:pt modelId="{4CB04C6B-1709-BE46-BBE3-2CA452111D18}" type="parTrans" cxnId="{CAD5B945-FB2A-044D-93DD-0A0BC9D84079}">
      <dgm:prSet/>
      <dgm:spPr/>
      <dgm:t>
        <a:bodyPr/>
        <a:lstStyle/>
        <a:p>
          <a:endParaRPr lang="en-US"/>
        </a:p>
      </dgm:t>
    </dgm:pt>
    <dgm:pt modelId="{E1B46625-7BD0-9342-9796-C314CB4AAF5A}" type="sibTrans" cxnId="{CAD5B945-FB2A-044D-93DD-0A0BC9D84079}">
      <dgm:prSet/>
      <dgm:spPr/>
      <dgm:t>
        <a:bodyPr/>
        <a:lstStyle/>
        <a:p>
          <a:endParaRPr lang="en-US"/>
        </a:p>
      </dgm:t>
    </dgm:pt>
    <dgm:pt modelId="{E2C5345F-8E14-2543-A4FD-0CD50B9B4875}">
      <dgm:prSet custT="1"/>
      <dgm:spPr/>
      <dgm:t>
        <a:bodyPr/>
        <a:lstStyle/>
        <a:p>
          <a:r>
            <a:rPr lang="en-US" sz="2000" b="0" i="0" dirty="0" smtClean="0">
              <a:latin typeface="Helvetica Neue Medium" charset="0"/>
              <a:ea typeface="Helvetica Neue Medium" charset="0"/>
              <a:cs typeface="Helvetica Neue Medium" charset="0"/>
            </a:rPr>
            <a:t>Performance test</a:t>
          </a:r>
          <a:endParaRPr lang="en-US" sz="2000" b="0" i="0" dirty="0">
            <a:latin typeface="Helvetica Neue Medium" charset="0"/>
            <a:ea typeface="Helvetica Neue Medium" charset="0"/>
            <a:cs typeface="Helvetica Neue Medium" charset="0"/>
          </a:endParaRPr>
        </a:p>
      </dgm:t>
    </dgm:pt>
    <dgm:pt modelId="{CFBB6698-C4D5-094A-A759-363777DCC26B}" type="parTrans" cxnId="{F3A33AA3-787D-0F44-A5B1-BF62F068293E}">
      <dgm:prSet/>
      <dgm:spPr/>
      <dgm:t>
        <a:bodyPr/>
        <a:lstStyle/>
        <a:p>
          <a:endParaRPr lang="en-US"/>
        </a:p>
      </dgm:t>
    </dgm:pt>
    <dgm:pt modelId="{B20161EE-A1DD-584A-813D-F514CEAA5EA8}" type="sibTrans" cxnId="{F3A33AA3-787D-0F44-A5B1-BF62F068293E}">
      <dgm:prSet/>
      <dgm:spPr/>
      <dgm:t>
        <a:bodyPr/>
        <a:lstStyle/>
        <a:p>
          <a:endParaRPr lang="en-US"/>
        </a:p>
      </dgm:t>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t>
        <a:bodyPr/>
        <a:lstStyle/>
        <a:p>
          <a:endParaRPr lang="en-US"/>
        </a:p>
      </dgm:t>
    </dgm:pt>
    <dgm:pt modelId="{7DFCBA19-CB96-6047-95E3-6C1EFF9FE1B0}" type="pres">
      <dgm:prSet presAssocID="{B1BEC3C0-6188-EC49-A514-C0436B53070B}" presName="parTx" presStyleLbl="alignNode1" presStyleIdx="0" presStyleCnt="2" custScaleY="80930">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2" custScaleY="88235">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t>
        <a:bodyPr/>
        <a:lstStyle/>
        <a:p>
          <a:endParaRPr lang="en-US"/>
        </a:p>
      </dgm:t>
    </dgm:pt>
    <dgm:pt modelId="{76347BA3-01F3-DD4B-81EA-4682ED89BB39}" type="pres">
      <dgm:prSet presAssocID="{36216EF9-4AD4-C241-8049-ACCEA26CA152}" presName="composite" presStyleCnt="0"/>
      <dgm:spPr/>
      <dgm:t>
        <a:bodyPr/>
        <a:lstStyle/>
        <a:p>
          <a:endParaRPr lang="en-US"/>
        </a:p>
      </dgm:t>
    </dgm:pt>
    <dgm:pt modelId="{008C2130-CFDB-2044-8ADC-1C4FB6C53530}" type="pres">
      <dgm:prSet presAssocID="{36216EF9-4AD4-C241-8049-ACCEA26CA152}" presName="parTx" presStyleLbl="alignNode1" presStyleIdx="1" presStyleCnt="2" custScaleY="80930">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1" presStyleCnt="2" custScaleY="88235">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F3A33AA3-787D-0F44-A5B1-BF62F068293E}" srcId="{36216EF9-4AD4-C241-8049-ACCEA26CA152}" destId="{E2C5345F-8E14-2543-A4FD-0CD50B9B4875}" srcOrd="3" destOrd="0" parTransId="{CFBB6698-C4D5-094A-A759-363777DCC26B}" sibTransId="{B20161EE-A1DD-584A-813D-F514CEAA5EA8}"/>
    <dgm:cxn modelId="{591C24CA-2929-D64E-B5AF-B11FA763BCB8}" type="presOf" srcId="{B0CDF6B8-551D-4641-81D6-38BDD16E9F10}" destId="{5637CBF4-7A55-394D-93ED-13B6C022B9F0}" srcOrd="0" destOrd="0" presId="urn:microsoft.com/office/officeart/2005/8/layout/hList1"/>
    <dgm:cxn modelId="{06D3E461-6AD6-B44A-BB39-3326FAA53DE0}" type="presOf" srcId="{64E529DB-A7CD-AE48-9CC8-69662FCA8125}" destId="{5637CBF4-7A55-394D-93ED-13B6C022B9F0}"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CAD5B945-FB2A-044D-93DD-0A0BC9D84079}" srcId="{B1BEC3C0-6188-EC49-A514-C0436B53070B}" destId="{C559E154-0106-1347-A919-C470EB9EFD28}" srcOrd="2" destOrd="0" parTransId="{4CB04C6B-1709-BE46-BBE3-2CA452111D18}" sibTransId="{E1B46625-7BD0-9342-9796-C314CB4AAF5A}"/>
    <dgm:cxn modelId="{F869F732-88E7-564D-8BFE-71517A0F3164}" type="presOf" srcId="{E2C5345F-8E14-2543-A4FD-0CD50B9B4875}" destId="{5637CBF4-7A55-394D-93ED-13B6C022B9F0}" srcOrd="0" destOrd="3" presId="urn:microsoft.com/office/officeart/2005/8/layout/hList1"/>
    <dgm:cxn modelId="{0E1962B3-D79D-D441-818A-398C671499E3}" type="presOf" srcId="{9BF5E4CD-C6E7-1D43-BB97-F17D30849171}" destId="{5637CBF4-7A55-394D-93ED-13B6C022B9F0}" srcOrd="0" destOrd="1" presId="urn:microsoft.com/office/officeart/2005/8/layout/hList1"/>
    <dgm:cxn modelId="{A6B30BDD-BBF3-1645-8A29-7EFEA668C18C}" srcId="{B1BEC3C0-6188-EC49-A514-C0436B53070B}" destId="{EF9E0A7C-3D82-F440-9F62-1EE64C9F1034}" srcOrd="0" destOrd="0" parTransId="{2CFD9875-7070-C74D-A9A0-678655E73A35}" sibTransId="{915F9FC8-9EEE-BD44-9036-4C8577C039A4}"/>
    <dgm:cxn modelId="{46BE5752-D2D8-3B4A-9947-F6F36AEFF3E2}" srcId="{CA013033-26F4-1F4C-87A7-A214D19EA6B6}" destId="{36216EF9-4AD4-C241-8049-ACCEA26CA152}" srcOrd="1" destOrd="0" parTransId="{FBE38CB0-4827-F749-A773-A994DBDAAA42}" sibTransId="{385EE96B-D470-4A40-BD63-28EA6FE7F51C}"/>
    <dgm:cxn modelId="{CCCF115C-B373-F24E-936B-9E92B964491B}" type="presOf" srcId="{C559E154-0106-1347-A919-C470EB9EFD28}" destId="{075D174B-272E-0C48-B06A-48642EF3C6C8}" srcOrd="0" destOrd="2" presId="urn:microsoft.com/office/officeart/2005/8/layout/hList1"/>
    <dgm:cxn modelId="{B612D0EE-6147-FE41-96F4-F16E363F0FE3}" type="presOf" srcId="{EF9E0A7C-3D82-F440-9F62-1EE64C9F1034}" destId="{075D174B-272E-0C48-B06A-48642EF3C6C8}" srcOrd="0" destOrd="0" presId="urn:microsoft.com/office/officeart/2005/8/layout/hList1"/>
    <dgm:cxn modelId="{4F08D519-8BA0-8247-AA50-AAF1E511F623}" type="presOf" srcId="{36216EF9-4AD4-C241-8049-ACCEA26CA152}" destId="{008C2130-CFDB-2044-8ADC-1C4FB6C53530}" srcOrd="0" destOrd="0" presId="urn:microsoft.com/office/officeart/2005/8/layout/hList1"/>
    <dgm:cxn modelId="{227EFEDD-8100-F44E-80DC-8A0FF05BF614}" srcId="{36216EF9-4AD4-C241-8049-ACCEA26CA152}" destId="{B0CDF6B8-551D-4641-81D6-38BDD16E9F10}" srcOrd="0"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7231" y="-2849716"/>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err="1">
              <a:solidFill>
                <a:srgbClr val="367C2B"/>
              </a:solidFill>
              <a:latin typeface="Helvetica Neue" charset="0"/>
              <a:ea typeface="Helvetica Neue" charset="0"/>
              <a:cs typeface="Helvetica Neue" charset="0"/>
            </a:rPr>
            <a:t>Alamofire</a:t>
          </a:r>
          <a:r>
            <a:rPr lang="en-US" sz="1800" b="0" i="0" kern="1200" dirty="0">
              <a:solidFill>
                <a:srgbClr val="367C2B"/>
              </a:solidFill>
              <a:latin typeface="Helvetica Neue" charset="0"/>
              <a:ea typeface="Helvetica Neue" charset="0"/>
              <a:cs typeface="Helvetica Neue" charset="0"/>
            </a:rPr>
            <a:t> for Swift</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Could fetch data with existing token</a:t>
          </a:r>
        </a:p>
      </dsp:txBody>
      <dsp:txXfrm rot="-5400000">
        <a:off x="3792178" y="154063"/>
        <a:ext cx="6684685" cy="715853"/>
      </dsp:txXfrm>
    </dsp:sp>
    <dsp:sp modelId="{50DD16A0-FB2E-774A-9773-6FE2B46EFB71}">
      <dsp:nvSpPr>
        <dsp:cNvPr id="0" name=""/>
        <dsp:cNvSpPr/>
      </dsp:nvSpPr>
      <dsp:spPr>
        <a:xfrm>
          <a:off x="156808" y="0"/>
          <a:ext cx="3478571" cy="993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Manual integration</a:t>
          </a:r>
          <a:endParaRPr lang="en-US" sz="2400" b="0" i="0" kern="1200" dirty="0">
            <a:solidFill>
              <a:srgbClr val="367C2B"/>
            </a:solidFill>
            <a:latin typeface="Helvetica Neue" charset="0"/>
            <a:ea typeface="Helvetica Neue" charset="0"/>
            <a:cs typeface="Helvetica Neue" charset="0"/>
          </a:endParaRPr>
        </a:p>
      </dsp:txBody>
      <dsp:txXfrm>
        <a:off x="205301" y="48493"/>
        <a:ext cx="3381585" cy="896391"/>
      </dsp:txXfrm>
    </dsp:sp>
    <dsp:sp modelId="{B83C1E2E-EDBA-104D-B142-704EEEBFE15C}">
      <dsp:nvSpPr>
        <dsp:cNvPr id="0" name=""/>
        <dsp:cNvSpPr/>
      </dsp:nvSpPr>
      <dsp:spPr>
        <a:xfrm rot="5400000">
          <a:off x="6753955" y="-1821144"/>
          <a:ext cx="793305"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Framework in Objective-C is integrated into Swift app.</a:t>
          </a:r>
          <a:endParaRPr lang="en-GB" sz="1800" kern="1200" dirty="0"/>
        </a:p>
      </dsp:txBody>
      <dsp:txXfrm rot="-5400000">
        <a:off x="3785616" y="1185921"/>
        <a:ext cx="6691258" cy="715853"/>
      </dsp:txXfrm>
    </dsp:sp>
    <dsp:sp modelId="{2E27178B-939F-D644-9CDD-2E3FAD45E9D9}">
      <dsp:nvSpPr>
        <dsp:cNvPr id="0" name=""/>
        <dsp:cNvSpPr/>
      </dsp:nvSpPr>
      <dsp:spPr>
        <a:xfrm>
          <a:off x="156808" y="1043940"/>
          <a:ext cx="3471977" cy="9795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endParaRPr lang="en-GB" sz="2400" kern="1200" dirty="0"/>
        </a:p>
      </dsp:txBody>
      <dsp:txXfrm>
        <a:off x="204626" y="1091758"/>
        <a:ext cx="3376341" cy="883918"/>
      </dsp:txXfrm>
    </dsp:sp>
    <dsp:sp modelId="{CF61AD20-8FDB-FE49-91F6-D6D29F2A88BF}">
      <dsp:nvSpPr>
        <dsp:cNvPr id="0" name=""/>
        <dsp:cNvSpPr/>
      </dsp:nvSpPr>
      <dsp:spPr>
        <a:xfrm rot="5400000">
          <a:off x="6757231" y="-796247"/>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Show </a:t>
          </a:r>
          <a:r>
            <a:rPr lang="en-US" sz="1800" b="0" i="0" kern="1200" dirty="0" err="1">
              <a:solidFill>
                <a:srgbClr val="367C2B"/>
              </a:solidFill>
              <a:latin typeface="Helvetica Neue" charset="0"/>
              <a:ea typeface="Helvetica Neue" charset="0"/>
              <a:cs typeface="Helvetica Neue" charset="0"/>
            </a:rPr>
            <a:t>JDLogin</a:t>
          </a:r>
          <a:r>
            <a:rPr lang="en-US" sz="1800" b="0" i="0" kern="1200" dirty="0">
              <a:solidFill>
                <a:srgbClr val="367C2B"/>
              </a:solidFill>
              <a:latin typeface="Helvetica Neue" charset="0"/>
              <a:ea typeface="Helvetica Neue" charset="0"/>
              <a:cs typeface="Helvetica Neue" charset="0"/>
            </a:rPr>
            <a:t> screen and be able to authenticate</a:t>
          </a:r>
        </a:p>
      </dsp:txBody>
      <dsp:txXfrm rot="-5400000">
        <a:off x="3792178" y="2207532"/>
        <a:ext cx="6684685" cy="715853"/>
      </dsp:txXfrm>
    </dsp:sp>
    <dsp:sp modelId="{FB9E0A9E-E9AF-1D4A-B77D-31A810667CE6}">
      <dsp:nvSpPr>
        <dsp:cNvPr id="0" name=""/>
        <dsp:cNvSpPr/>
      </dsp:nvSpPr>
      <dsp:spPr>
        <a:xfrm>
          <a:off x="156808" y="2073076"/>
          <a:ext cx="3468587" cy="99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205307" y="2121575"/>
        <a:ext cx="3371589" cy="896508"/>
      </dsp:txXfrm>
    </dsp:sp>
    <dsp:sp modelId="{55194650-AFC2-3C4B-A23B-8FA5B0122C69}">
      <dsp:nvSpPr>
        <dsp:cNvPr id="0" name=""/>
        <dsp:cNvSpPr/>
      </dsp:nvSpPr>
      <dsp:spPr>
        <a:xfrm rot="5400000">
          <a:off x="6757231" y="238622"/>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GB" sz="1800" b="0" i="0" kern="1200" dirty="0">
              <a:solidFill>
                <a:srgbClr val="367C2B"/>
              </a:solidFill>
              <a:latin typeface="Helvetica Neue" charset="0"/>
              <a:ea typeface="Helvetica Neue" charset="0"/>
              <a:cs typeface="Helvetica Neue" charset="0"/>
            </a:rPr>
            <a:t>Fetch list of organizations and list of fields within an organization</a:t>
          </a:r>
        </a:p>
      </dsp:txBody>
      <dsp:txXfrm rot="-5400000">
        <a:off x="3792178" y="3242401"/>
        <a:ext cx="6684685" cy="715853"/>
      </dsp:txXfrm>
    </dsp:sp>
    <dsp:sp modelId="{4FC72670-ACA2-1A4E-B123-0DCDA4EEBECD}">
      <dsp:nvSpPr>
        <dsp:cNvPr id="0" name=""/>
        <dsp:cNvSpPr/>
      </dsp:nvSpPr>
      <dsp:spPr>
        <a:xfrm>
          <a:off x="156808" y="3116163"/>
          <a:ext cx="3468624" cy="9980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GB" sz="2400" b="1" i="0" kern="1200" dirty="0">
              <a:solidFill>
                <a:prstClr val="white"/>
              </a:solidFill>
              <a:latin typeface="Helvetica Neue Condensed" charset="0"/>
              <a:ea typeface="Helvetica Neue Condensed" charset="0"/>
              <a:cs typeface="Helvetica Neue Condensed" charset="0"/>
            </a:rPr>
            <a:t>JD Organizations</a:t>
          </a:r>
        </a:p>
      </dsp:txBody>
      <dsp:txXfrm>
        <a:off x="205530" y="3164885"/>
        <a:ext cx="3371180" cy="900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780646" y="-2579821"/>
          <a:ext cx="842858" cy="6836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Nobody had Mobile Application development experience</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 prior knowledge of Swift</a:t>
          </a:r>
        </a:p>
      </dsp:txBody>
      <dsp:txXfrm rot="-5400000">
        <a:off x="3783777" y="458193"/>
        <a:ext cx="6795453" cy="760568"/>
      </dsp:txXfrm>
    </dsp:sp>
    <dsp:sp modelId="{FB9E0A9E-E9AF-1D4A-B77D-31A810667CE6}">
      <dsp:nvSpPr>
        <dsp:cNvPr id="0" name=""/>
        <dsp:cNvSpPr/>
      </dsp:nvSpPr>
      <dsp:spPr>
        <a:xfrm>
          <a:off x="143457" y="355604"/>
          <a:ext cx="3496860" cy="9645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Skills</a:t>
          </a:r>
        </a:p>
      </dsp:txBody>
      <dsp:txXfrm>
        <a:off x="190540" y="402687"/>
        <a:ext cx="3402694" cy="870338"/>
      </dsp:txXfrm>
    </dsp:sp>
    <dsp:sp modelId="{A6C5627D-50AF-4D48-A0EC-383AC2590BDD}">
      <dsp:nvSpPr>
        <dsp:cNvPr id="0" name=""/>
        <dsp:cNvSpPr/>
      </dsp:nvSpPr>
      <dsp:spPr>
        <a:xfrm rot="5400000">
          <a:off x="6783619" y="-1474669"/>
          <a:ext cx="843302" cy="683020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 Objective-C</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Required bridging implementation</a:t>
          </a:r>
        </a:p>
      </dsp:txBody>
      <dsp:txXfrm rot="-5400000">
        <a:off x="3790166" y="1559951"/>
        <a:ext cx="6789042" cy="760968"/>
      </dsp:txXfrm>
    </dsp:sp>
    <dsp:sp modelId="{02025667-6721-0C40-9212-3C6E117053AD}">
      <dsp:nvSpPr>
        <dsp:cNvPr id="0" name=""/>
        <dsp:cNvSpPr/>
      </dsp:nvSpPr>
      <dsp:spPr>
        <a:xfrm>
          <a:off x="143457" y="1458715"/>
          <a:ext cx="3494566" cy="9605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p>
      </dsp:txBody>
      <dsp:txXfrm>
        <a:off x="190345" y="1505603"/>
        <a:ext cx="3400790" cy="8667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BDFBF-6AA3-544C-A181-17B39D718E44}">
      <dsp:nvSpPr>
        <dsp:cNvPr id="0" name=""/>
        <dsp:cNvSpPr/>
      </dsp:nvSpPr>
      <dsp:spPr>
        <a:xfrm rot="5400000">
          <a:off x="6670323" y="-2917909"/>
          <a:ext cx="805792" cy="6843059"/>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sp:txBody>
      <dsp:txXfrm rot="-5400000">
        <a:off x="3651690" y="140060"/>
        <a:ext cx="6803723" cy="727120"/>
      </dsp:txXfrm>
    </dsp:sp>
    <dsp:sp modelId="{FB9E0A9E-E9AF-1D4A-B77D-31A810667CE6}">
      <dsp:nvSpPr>
        <dsp:cNvPr id="0" name=""/>
        <dsp:cNvSpPr/>
      </dsp:nvSpPr>
      <dsp:spPr>
        <a:xfrm>
          <a:off x="20458" y="29995"/>
          <a:ext cx="3475489" cy="9437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fetch data</a:t>
          </a:r>
        </a:p>
      </dsp:txBody>
      <dsp:txXfrm>
        <a:off x="66526" y="76063"/>
        <a:ext cx="3383353" cy="851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993CF-8353-4F6F-A0F8-49EF4FF1576E}">
      <dsp:nvSpPr>
        <dsp:cNvPr id="0" name=""/>
        <dsp:cNvSpPr/>
      </dsp:nvSpPr>
      <dsp:spPr>
        <a:xfrm rot="5400000">
          <a:off x="5893695" y="-2469370"/>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Unit Testing</a:t>
          </a:r>
        </a:p>
        <a:p>
          <a:pPr marL="171450" lvl="1" indent="-171450" algn="l" defTabSz="800100">
            <a:lnSpc>
              <a:spcPct val="90000"/>
            </a:lnSpc>
            <a:spcBef>
              <a:spcPct val="0"/>
            </a:spcBef>
            <a:spcAft>
              <a:spcPct val="15000"/>
            </a:spcAft>
            <a:buChar char="•"/>
          </a:pPr>
          <a:r>
            <a:rPr lang="en-US" sz="1800" kern="1200" dirty="0"/>
            <a:t>Testing with Siri</a:t>
          </a:r>
        </a:p>
      </dsp:txBody>
      <dsp:txXfrm rot="-5400000">
        <a:off x="3325774" y="136464"/>
        <a:ext cx="5874573" cy="700816"/>
      </dsp:txXfrm>
    </dsp:sp>
    <dsp:sp modelId="{9BB68AD3-FE5E-42AB-81A6-93C6FA63E240}">
      <dsp:nvSpPr>
        <dsp:cNvPr id="0" name=""/>
        <dsp:cNvSpPr/>
      </dsp:nvSpPr>
      <dsp:spPr>
        <a:xfrm>
          <a:off x="0" y="1470"/>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Functional Testing</a:t>
          </a:r>
        </a:p>
      </dsp:txBody>
      <dsp:txXfrm>
        <a:off x="47391" y="48861"/>
        <a:ext cx="3230991" cy="876020"/>
      </dsp:txXfrm>
    </dsp:sp>
    <dsp:sp modelId="{6BC2E684-4906-48E0-A84C-FDC5052B4F23}">
      <dsp:nvSpPr>
        <dsp:cNvPr id="0" name=""/>
        <dsp:cNvSpPr/>
      </dsp:nvSpPr>
      <dsp:spPr>
        <a:xfrm rot="5400000">
          <a:off x="5893695" y="-1450027"/>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Performance</a:t>
          </a:r>
        </a:p>
        <a:p>
          <a:pPr marL="171450" lvl="1" indent="-171450" algn="l" defTabSz="800100">
            <a:lnSpc>
              <a:spcPct val="90000"/>
            </a:lnSpc>
            <a:spcBef>
              <a:spcPct val="0"/>
            </a:spcBef>
            <a:spcAft>
              <a:spcPct val="15000"/>
            </a:spcAft>
            <a:buChar char="•"/>
          </a:pPr>
          <a:r>
            <a:rPr lang="en-US" sz="1800" kern="1200" dirty="0"/>
            <a:t>Compatibility</a:t>
          </a:r>
        </a:p>
        <a:p>
          <a:pPr marL="171450" lvl="1" indent="-171450" algn="l" defTabSz="800100">
            <a:lnSpc>
              <a:spcPct val="90000"/>
            </a:lnSpc>
            <a:spcBef>
              <a:spcPct val="0"/>
            </a:spcBef>
            <a:spcAft>
              <a:spcPct val="15000"/>
            </a:spcAft>
            <a:buChar char="•"/>
          </a:pPr>
          <a:r>
            <a:rPr lang="en-US" sz="1800" kern="1200" dirty="0"/>
            <a:t>Security</a:t>
          </a:r>
        </a:p>
      </dsp:txBody>
      <dsp:txXfrm rot="-5400000">
        <a:off x="3325774" y="1155807"/>
        <a:ext cx="5874573" cy="700816"/>
      </dsp:txXfrm>
    </dsp:sp>
    <dsp:sp modelId="{D895F72D-DA80-44F1-9192-62EDAB33F1B7}">
      <dsp:nvSpPr>
        <dsp:cNvPr id="0" name=""/>
        <dsp:cNvSpPr/>
      </dsp:nvSpPr>
      <dsp:spPr>
        <a:xfrm>
          <a:off x="0" y="1020814"/>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Non-functional Testing</a:t>
          </a:r>
        </a:p>
      </dsp:txBody>
      <dsp:txXfrm>
        <a:off x="47391" y="1068205"/>
        <a:ext cx="3230991" cy="876020"/>
      </dsp:txXfrm>
    </dsp:sp>
    <dsp:sp modelId="{D6024833-E0B5-46F1-A7D6-6B8C6184A448}">
      <dsp:nvSpPr>
        <dsp:cNvPr id="0" name=""/>
        <dsp:cNvSpPr/>
      </dsp:nvSpPr>
      <dsp:spPr>
        <a:xfrm rot="5400000">
          <a:off x="5893695" y="-430684"/>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Code conventions</a:t>
          </a:r>
        </a:p>
        <a:p>
          <a:pPr marL="171450" lvl="1" indent="-171450" algn="l" defTabSz="800100">
            <a:lnSpc>
              <a:spcPct val="90000"/>
            </a:lnSpc>
            <a:spcBef>
              <a:spcPct val="0"/>
            </a:spcBef>
            <a:spcAft>
              <a:spcPct val="15000"/>
            </a:spcAft>
            <a:buChar char="•"/>
          </a:pPr>
          <a:r>
            <a:rPr lang="en-US" sz="1800" kern="1200" dirty="0"/>
            <a:t>Naming Conventions</a:t>
          </a:r>
        </a:p>
      </dsp:txBody>
      <dsp:txXfrm rot="-5400000">
        <a:off x="3325774" y="2175150"/>
        <a:ext cx="5874573" cy="700816"/>
      </dsp:txXfrm>
    </dsp:sp>
    <dsp:sp modelId="{FB22492A-160C-4412-B54C-7978F888A244}">
      <dsp:nvSpPr>
        <dsp:cNvPr id="0" name=""/>
        <dsp:cNvSpPr/>
      </dsp:nvSpPr>
      <dsp:spPr>
        <a:xfrm>
          <a:off x="0" y="2040157"/>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Code Quality</a:t>
          </a:r>
        </a:p>
      </dsp:txBody>
      <dsp:txXfrm>
        <a:off x="47391" y="2087548"/>
        <a:ext cx="3230991" cy="8760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46"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b="1" i="0" kern="1200" smtClean="0">
              <a:latin typeface="Helvetica Neue Condensed" charset="0"/>
              <a:ea typeface="Helvetica Neue Condensed" charset="0"/>
              <a:cs typeface="Helvetica Neue Condensed" charset="0"/>
            </a:rPr>
            <a:t>Achievements</a:t>
          </a:r>
          <a:endParaRPr lang="en-US" sz="4400" b="1" i="0" kern="1200" dirty="0">
            <a:latin typeface="Helvetica Neue Condensed" charset="0"/>
            <a:ea typeface="Helvetica Neue Condensed" charset="0"/>
            <a:cs typeface="Helvetica Neue Condensed" charset="0"/>
          </a:endParaRPr>
        </a:p>
      </dsp:txBody>
      <dsp:txXfrm>
        <a:off x="46" y="567698"/>
        <a:ext cx="4435898" cy="761166"/>
      </dsp:txXfrm>
    </dsp:sp>
    <dsp:sp modelId="{075D174B-272E-0C48-B06A-48642EF3C6C8}">
      <dsp:nvSpPr>
        <dsp:cNvPr id="0" name=""/>
        <dsp:cNvSpPr/>
      </dsp:nvSpPr>
      <dsp:spPr>
        <a:xfrm>
          <a:off x="46"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80 % Success cases</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Unit Testing</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Code Quality</a:t>
          </a:r>
        </a:p>
      </dsp:txBody>
      <dsp:txXfrm>
        <a:off x="46" y="1359872"/>
        <a:ext cx="4435898" cy="1810240"/>
      </dsp:txXfrm>
    </dsp:sp>
    <dsp:sp modelId="{008C2130-CFDB-2044-8ADC-1C4FB6C53530}">
      <dsp:nvSpPr>
        <dsp:cNvPr id="0" name=""/>
        <dsp:cNvSpPr/>
      </dsp:nvSpPr>
      <dsp:spPr>
        <a:xfrm>
          <a:off x="5056970"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b="1" i="0" kern="1200" dirty="0">
              <a:latin typeface="Helvetica Neue Condensed" charset="0"/>
              <a:ea typeface="Helvetica Neue Condensed" charset="0"/>
              <a:cs typeface="Helvetica Neue Condensed" charset="0"/>
            </a:rPr>
            <a:t>Difficulties</a:t>
          </a:r>
          <a:endParaRPr lang="en-US" sz="4800" b="1" i="0" kern="1200" dirty="0">
            <a:latin typeface="Helvetica Neue Condensed" charset="0"/>
            <a:ea typeface="Helvetica Neue Condensed" charset="0"/>
            <a:cs typeface="Helvetica Neue Condensed" charset="0"/>
          </a:endParaRPr>
        </a:p>
      </dsp:txBody>
      <dsp:txXfrm>
        <a:off x="5056970" y="567698"/>
        <a:ext cx="4435898" cy="761166"/>
      </dsp:txXfrm>
    </dsp:sp>
    <dsp:sp modelId="{5637CBF4-7A55-394D-93ED-13B6C022B9F0}">
      <dsp:nvSpPr>
        <dsp:cNvPr id="0" name=""/>
        <dsp:cNvSpPr/>
      </dsp:nvSpPr>
      <dsp:spPr>
        <a:xfrm>
          <a:off x="5056970"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Environment</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Time </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Domain knowledge</a:t>
          </a:r>
        </a:p>
        <a:p>
          <a:pPr marL="228600" lvl="1" indent="-228600" algn="l" defTabSz="889000">
            <a:lnSpc>
              <a:spcPct val="90000"/>
            </a:lnSpc>
            <a:spcBef>
              <a:spcPct val="0"/>
            </a:spcBef>
            <a:spcAft>
              <a:spcPct val="15000"/>
            </a:spcAft>
            <a:buChar char="•"/>
          </a:pPr>
          <a:r>
            <a:rPr lang="en-US" sz="2000" b="0" i="0" kern="1200" dirty="0" smtClean="0">
              <a:latin typeface="Helvetica Neue Medium" charset="0"/>
              <a:ea typeface="Helvetica Neue Medium" charset="0"/>
              <a:cs typeface="Helvetica Neue Medium" charset="0"/>
            </a:rPr>
            <a:t>Performance test</a:t>
          </a:r>
          <a:endParaRPr lang="en-US" sz="2000" b="0" i="0" kern="1200" dirty="0">
            <a:latin typeface="Helvetica Neue Medium" charset="0"/>
            <a:ea typeface="Helvetica Neue Medium" charset="0"/>
            <a:cs typeface="Helvetica Neue Medium" charset="0"/>
          </a:endParaRPr>
        </a:p>
      </dsp:txBody>
      <dsp:txXfrm>
        <a:off x="5056970" y="1359872"/>
        <a:ext cx="4435898" cy="181024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21 ربيع الثاني، 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8T21:20:39.354"/>
    </inkml:context>
    <inkml:brush xml:id="br0">
      <inkml:brushProperty name="width" value="0.35" units="cm"/>
      <inkml:brushProperty name="height" value="0.35" units="cm"/>
      <inkml:brushProperty name="color" value="#E71224"/>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1119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7083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78274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0631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34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8755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quality assurance we followed</a:t>
            </a:r>
            <a:r>
              <a:rPr lang="en-US" baseline="0" dirty="0"/>
              <a:t> different-different approaches such as “functional testing”, “non functional testing” also we ensured the code quality. </a:t>
            </a:r>
          </a:p>
          <a:p>
            <a:r>
              <a:rPr lang="en-US" baseline="0" dirty="0"/>
              <a:t>For functional testing we have written “unit testing” code and also tested “Siri” with the commands</a:t>
            </a:r>
          </a:p>
          <a:p>
            <a:r>
              <a:rPr lang="en-US" baseline="0" dirty="0"/>
              <a:t>For non-functional testing we tested the performance of our JD Driver apps, checked the compatibility of the application and also security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also we followed the apple guidelines for the </a:t>
            </a:r>
            <a:r>
              <a:rPr lang="en-US" sz="1200" dirty="0"/>
              <a:t>Code convention and naming conventions.</a:t>
            </a:r>
            <a:r>
              <a:rPr lang="en-US" sz="1200" baseline="0" dirty="0"/>
              <a:t> </a:t>
            </a:r>
            <a:endParaRPr lang="en-US" sz="1200" dirty="0"/>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of our successful</a:t>
            </a:r>
            <a:r>
              <a:rPr lang="en-US" baseline="0" dirty="0"/>
              <a:t> test case, as an example we will explain one step of this test case.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Such as: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1. Take a field type note</a:t>
            </a:r>
            <a:r>
              <a:rPr lang="de-DE" sz="1200" dirty="0">
                <a:solidFill>
                  <a:schemeClr val="tx1">
                    <a:lumMod val="95000"/>
                    <a:lumOff val="5000"/>
                  </a:schemeClr>
                </a:solidFill>
              </a:rPr>
              <a:t> </a:t>
            </a:r>
          </a:p>
          <a:p>
            <a:r>
              <a:rPr lang="en-US" dirty="0"/>
              <a:t>2. If we ask </a:t>
            </a:r>
            <a:r>
              <a:rPr lang="en-US" dirty="0" err="1"/>
              <a:t>siri</a:t>
            </a:r>
            <a:r>
              <a:rPr lang="en-US" dirty="0"/>
              <a:t> to take a note for field, the </a:t>
            </a:r>
            <a:r>
              <a:rPr lang="en-US" dirty="0" err="1"/>
              <a:t>siri</a:t>
            </a:r>
            <a:r>
              <a:rPr lang="en-US" dirty="0"/>
              <a:t> will</a:t>
            </a:r>
            <a:r>
              <a:rPr lang="en-US" baseline="0" dirty="0"/>
              <a:t> ask of which type field or general? Then based on that data the field note will be saved on JD Driver. </a:t>
            </a:r>
          </a:p>
          <a:p>
            <a:r>
              <a:rPr lang="en-US" baseline="0" dirty="0"/>
              <a:t>3. So it passed our testing criteria. </a:t>
            </a:r>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59986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total summary of our quality</a:t>
            </a:r>
            <a:r>
              <a:rPr lang="en-US" baseline="0" dirty="0"/>
              <a:t> assurance. Our achievements and difficulties throughout the project.</a:t>
            </a:r>
          </a:p>
          <a:p>
            <a:r>
              <a:rPr lang="en-US" baseline="0" dirty="0"/>
              <a:t>As an achievement, I want to say 80% of our cases were successful and we did unit testing, performance testing and we ensured the code quality.</a:t>
            </a:r>
          </a:p>
          <a:p>
            <a:r>
              <a:rPr lang="en-US" baseline="0" dirty="0"/>
              <a:t>But our success rate could be more if we could overcome the constraints  such as </a:t>
            </a:r>
          </a:p>
          <a:p>
            <a:r>
              <a:rPr lang="en-US" baseline="0" dirty="0"/>
              <a:t>‘environment’,  </a:t>
            </a:r>
            <a:r>
              <a:rPr lang="en-US" baseline="0" dirty="0">
                <a:sym typeface="Wingdings" panose="05000000000000000000" pitchFamily="2" charset="2"/>
              </a:rPr>
              <a:t> we had no environment for testing our solution. Also, apple licensing issues</a:t>
            </a:r>
            <a:endParaRPr lang="en-US" baseline="0" dirty="0"/>
          </a:p>
          <a:p>
            <a:r>
              <a:rPr lang="en-US" baseline="0" dirty="0"/>
              <a:t>for ‘Domain knowledge’  </a:t>
            </a:r>
            <a:r>
              <a:rPr lang="en-US" baseline="0" dirty="0">
                <a:sym typeface="Wingdings" panose="05000000000000000000" pitchFamily="2" charset="2"/>
              </a:rPr>
              <a:t> we all are not that familiar with farming or we didn’t had enough idea about the John Deere business domain</a:t>
            </a:r>
            <a:endParaRPr lang="en-US" baseline="0" dirty="0"/>
          </a:p>
          <a:p>
            <a:endParaRPr lang="en-US" baseline="0" dirty="0"/>
          </a:p>
          <a:p>
            <a:r>
              <a:rPr lang="en-US" baseline="0" dirty="0"/>
              <a:t>and also I would like to say that ‘time’ was a bit of constraints for us. </a:t>
            </a:r>
          </a:p>
          <a:p>
            <a:endParaRPr lang="en-US" baseline="0" dirty="0"/>
          </a:p>
        </p:txBody>
      </p:sp>
      <p:sp>
        <p:nvSpPr>
          <p:cNvPr id="4" name="Slide Number Placeholder 3"/>
          <p:cNvSpPr>
            <a:spLocks noGrp="1"/>
          </p:cNvSpPr>
          <p:nvPr>
            <p:ph type="sldNum" sz="quarter" idx="10"/>
          </p:nvPr>
        </p:nvSpPr>
        <p:spPr/>
        <p:txBody>
          <a:bodyPr/>
          <a:lstStyle/>
          <a:p>
            <a:fld id="{921F3209-4883-0640-954E-B38F02BD19DD}" type="slidenum">
              <a:rPr lang="en-US" smtClean="0"/>
              <a:t>30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06297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31</a:t>
            </a:fld>
            <a:endParaRPr lang="en-US"/>
          </a:p>
        </p:txBody>
      </p:sp>
    </p:spTree>
    <p:extLst>
      <p:ext uri="{BB962C8B-B14F-4D97-AF65-F5344CB8AC3E}">
        <p14:creationId xmlns:p14="http://schemas.microsoft.com/office/powerpoint/2010/main" val="651402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2946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517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Tree>
    <p:extLst>
      <p:ext uri="{BB962C8B-B14F-4D97-AF65-F5344CB8AC3E}">
        <p14:creationId xmlns:p14="http://schemas.microsoft.com/office/powerpoint/2010/main" val="103995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14</a:t>
            </a:fld>
            <a:endParaRPr lang="en-US"/>
          </a:p>
        </p:txBody>
      </p:sp>
    </p:spTree>
    <p:extLst>
      <p:ext uri="{BB962C8B-B14F-4D97-AF65-F5344CB8AC3E}">
        <p14:creationId xmlns:p14="http://schemas.microsoft.com/office/powerpoint/2010/main" val="102120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18</a:t>
            </a:fld>
            <a:endParaRPr lang="en-US"/>
          </a:p>
        </p:txBody>
      </p:sp>
    </p:spTree>
    <p:extLst>
      <p:ext uri="{BB962C8B-B14F-4D97-AF65-F5344CB8AC3E}">
        <p14:creationId xmlns:p14="http://schemas.microsoft.com/office/powerpoint/2010/main" val="1664391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08047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62557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smtClean="0"/>
              <a:t>19.12.2019</a:t>
            </a:r>
            <a:endParaRPr lang="en-US"/>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smtClean="0"/>
              <a:t>19.12.2019</a:t>
            </a:r>
            <a:endParaRPr lang="en-US"/>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19.12.2019</a:t>
            </a:r>
            <a:endParaRPr lang="en-US"/>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19.12.2019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4.tif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7.sv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1" Type="http://schemas.openxmlformats.org/officeDocument/2006/relationships/customXml" Target="../ink/ink1.xml"/><Relationship Id="rId12"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9" Type="http://schemas.openxmlformats.org/officeDocument/2006/relationships/image" Target="../media/image24.jpg"/><Relationship Id="rId10" Type="http://schemas.openxmlformats.org/officeDocument/2006/relationships/image" Target="../media/image25.jp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4.tiff"/><Relationship Id="rId7" Type="http://schemas.openxmlformats.org/officeDocument/2006/relationships/image" Target="../media/image9.png"/><Relationship Id="rId8" Type="http://schemas.openxmlformats.org/officeDocument/2006/relationships/image" Target="../media/image2.sv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jpeg"/><Relationship Id="rId5" Type="http://schemas.openxmlformats.org/officeDocument/2006/relationships/image" Target="../media/image12.png"/><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72EB5A2-5932-471E-B47D-1D1F712FCBAF}"/>
              </a:ext>
            </a:extLst>
          </p:cNvPr>
          <p:cNvSpPr>
            <a:spLocks noGrp="1"/>
          </p:cNvSpPr>
          <p:nvPr>
            <p:ph type="dt" sz="half" idx="10"/>
          </p:nvPr>
        </p:nvSpPr>
        <p:spPr/>
        <p:txBody>
          <a:bodyPr/>
          <a:lstStyle/>
          <a:p>
            <a:r>
              <a:rPr lang="en-US" smtClean="0"/>
              <a:t>19.12.2019</a:t>
            </a:r>
            <a:endParaRPr lang="en-US"/>
          </a:p>
        </p:txBody>
      </p:sp>
      <p:sp>
        <p:nvSpPr>
          <p:cNvPr id="3" name="Footer Placeholder 2">
            <a:extLst>
              <a:ext uri="{FF2B5EF4-FFF2-40B4-BE49-F238E27FC236}">
                <a16:creationId xmlns:a16="http://schemas.microsoft.com/office/drawing/2014/main" xmlns=""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xmlns=""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xmlns=""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xmlns=""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9" name="Rectangle 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B2FF1D01-DD93-4BB6-8495-CA3335B308DE}"/>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a:t>
            </a:r>
          </a:p>
        </p:txBody>
      </p:sp>
      <p:pic>
        <p:nvPicPr>
          <p:cNvPr id="7" name="Picture 7" descr="A picture containing computer&#10;&#10;Description generated with very high confidence">
            <a:extLst>
              <a:ext uri="{FF2B5EF4-FFF2-40B4-BE49-F238E27FC236}">
                <a16:creationId xmlns:a16="http://schemas.microsoft.com/office/drawing/2014/main" xmlns="" id="{215E1F0C-48F5-4243-AC02-24A1D22A88EF}"/>
              </a:ext>
            </a:extLst>
          </p:cNvPr>
          <p:cNvPicPr>
            <a:picLocks noGrp="1" noChangeAspect="1"/>
          </p:cNvPicPr>
          <p:nvPr>
            <p:ph idx="1"/>
          </p:nvPr>
        </p:nvPicPr>
        <p:blipFill>
          <a:blip r:embed="rId2"/>
          <a:stretch>
            <a:fillRect/>
          </a:stretch>
        </p:blipFill>
        <p:spPr>
          <a:xfrm>
            <a:off x="2694634" y="2048199"/>
            <a:ext cx="6953250" cy="3981450"/>
          </a:xfrm>
        </p:spPr>
      </p:pic>
      <p:sp>
        <p:nvSpPr>
          <p:cNvPr id="4" name="Date Placeholder 3">
            <a:extLst>
              <a:ext uri="{FF2B5EF4-FFF2-40B4-BE49-F238E27FC236}">
                <a16:creationId xmlns:a16="http://schemas.microsoft.com/office/drawing/2014/main" xmlns="" id="{72C84787-958B-4030-A039-136949D9795B}"/>
              </a:ext>
            </a:extLst>
          </p:cNvPr>
          <p:cNvSpPr>
            <a:spLocks noGrp="1"/>
          </p:cNvSpPr>
          <p:nvPr>
            <p:ph type="dt" sz="half" idx="10"/>
          </p:nvPr>
        </p:nvSpPr>
        <p:spPr>
          <a:xfrm>
            <a:off x="838200" y="6399382"/>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BA57C4AF-073D-4D16-AEAE-B5F30C6EBF69}"/>
              </a:ext>
            </a:extLst>
          </p:cNvPr>
          <p:cNvSpPr>
            <a:spLocks noGrp="1"/>
          </p:cNvSpPr>
          <p:nvPr>
            <p:ph type="ftr" sz="quarter" idx="11"/>
          </p:nvPr>
        </p:nvSpPr>
        <p:spPr>
          <a:xfrm>
            <a:off x="4038600" y="6399382"/>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D6E35DC9-87F9-4DF0-8AAA-2EDF8D10951D}"/>
              </a:ext>
            </a:extLst>
          </p:cNvPr>
          <p:cNvSpPr>
            <a:spLocks noGrp="1"/>
          </p:cNvSpPr>
          <p:nvPr>
            <p:ph type="sldNum" sz="quarter" idx="12"/>
          </p:nvPr>
        </p:nvSpPr>
        <p:spPr>
          <a:xfrm>
            <a:off x="8610600" y="6399382"/>
            <a:ext cx="2743200" cy="365125"/>
          </a:xfrm>
        </p:spPr>
        <p:txBody>
          <a:bodyPr/>
          <a:lstStyle/>
          <a:p>
            <a:fld id="{887B9A8D-1C57-B84A-A36C-FA5B35E2101E}" type="slidenum">
              <a:rPr lang="en-US" smtClean="0">
                <a:solidFill>
                  <a:schemeClr val="bg1"/>
                </a:solidFill>
              </a:rPr>
              <a:t>10</a:t>
            </a:fld>
            <a:endParaRPr lang="en-US">
              <a:solidFill>
                <a:schemeClr val="bg1"/>
              </a:solidFill>
            </a:endParaRPr>
          </a:p>
        </p:txBody>
      </p:sp>
      <p:pic>
        <p:nvPicPr>
          <p:cNvPr id="11"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2376030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D0A88166-E51F-4B4C-B257-EC4BB57C70BB}"/>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Driver</a:t>
            </a:r>
            <a:endParaRPr lang="en-US" b="1" dirty="0">
              <a:latin typeface="Helvetica Neue Condensed" charset="0"/>
              <a:ea typeface="Helvetica Neue Condensed" charset="0"/>
              <a:cs typeface="Helvetica Neue Condensed" charset="0"/>
            </a:endParaRPr>
          </a:p>
        </p:txBody>
      </p:sp>
      <p:pic>
        <p:nvPicPr>
          <p:cNvPr id="8" name="Picture 8" descr="A close up of a sign&#10;&#10;Description generated with very high confidence">
            <a:extLst>
              <a:ext uri="{FF2B5EF4-FFF2-40B4-BE49-F238E27FC236}">
                <a16:creationId xmlns:a16="http://schemas.microsoft.com/office/drawing/2014/main" xmlns="" id="{D1E0ED75-DB6F-4744-8EEC-09D10625C094}"/>
              </a:ext>
            </a:extLst>
          </p:cNvPr>
          <p:cNvPicPr>
            <a:picLocks noGrp="1" noChangeAspect="1"/>
          </p:cNvPicPr>
          <p:nvPr>
            <p:ph idx="1"/>
          </p:nvPr>
        </p:nvPicPr>
        <p:blipFill>
          <a:blip r:embed="rId2"/>
          <a:stretch>
            <a:fillRect/>
          </a:stretch>
        </p:blipFill>
        <p:spPr>
          <a:xfrm>
            <a:off x="1039226" y="3694934"/>
            <a:ext cx="1053229" cy="1034962"/>
          </a:xfrm>
        </p:spPr>
      </p:pic>
      <p:sp>
        <p:nvSpPr>
          <p:cNvPr id="4" name="Date Placeholder 3">
            <a:extLst>
              <a:ext uri="{FF2B5EF4-FFF2-40B4-BE49-F238E27FC236}">
                <a16:creationId xmlns:a16="http://schemas.microsoft.com/office/drawing/2014/main" xmlns="" id="{2D183784-0665-4C0F-880A-60F4F1EBF199}"/>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2A75C06A-E684-4893-8659-688140B5208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FE353C38-9D71-4FBA-82CF-3E48179E11CC}"/>
              </a:ext>
            </a:extLst>
          </p:cNvPr>
          <p:cNvSpPr>
            <a:spLocks noGrp="1"/>
          </p:cNvSpPr>
          <p:nvPr>
            <p:ph type="sldNum" sz="quarter" idx="12"/>
          </p:nvPr>
        </p:nvSpPr>
        <p:spPr/>
        <p:txBody>
          <a:bodyPr/>
          <a:lstStyle/>
          <a:p>
            <a:fld id="{887B9A8D-1C57-B84A-A36C-FA5B35E2101E}" type="slidenum">
              <a:rPr lang="en-US" smtClean="0">
                <a:solidFill>
                  <a:schemeClr val="bg1"/>
                </a:solidFill>
              </a:rPr>
              <a:t>11</a:t>
            </a:fld>
            <a:endParaRPr lang="en-US" dirty="0">
              <a:solidFill>
                <a:schemeClr val="bg1"/>
              </a:solidFill>
            </a:endParaRPr>
          </a:p>
        </p:txBody>
      </p:sp>
      <p:cxnSp>
        <p:nvCxnSpPr>
          <p:cNvPr id="7" name="Straight Arrow Connector 6">
            <a:extLst>
              <a:ext uri="{FF2B5EF4-FFF2-40B4-BE49-F238E27FC236}">
                <a16:creationId xmlns:a16="http://schemas.microsoft.com/office/drawing/2014/main" xmlns="" id="{F33818FC-8081-4282-8FF1-DDCAA572836F}"/>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phic 8">
            <a:extLst>
              <a:ext uri="{FF2B5EF4-FFF2-40B4-BE49-F238E27FC236}">
                <a16:creationId xmlns:a16="http://schemas.microsoft.com/office/drawing/2014/main" xmlns="" id="{14F5286B-694C-41B8-8D44-4FB88942EA9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73013" y="2114904"/>
            <a:ext cx="1055993" cy="864084"/>
          </a:xfrm>
          <a:prstGeom prst="rect">
            <a:avLst/>
          </a:prstGeom>
        </p:spPr>
      </p:pic>
      <p:pic>
        <p:nvPicPr>
          <p:cNvPr id="10" name="Picture 10" descr="A close up of a logo&#10;&#10;Description generated with very high confidence">
            <a:extLst>
              <a:ext uri="{FF2B5EF4-FFF2-40B4-BE49-F238E27FC236}">
                <a16:creationId xmlns:a16="http://schemas.microsoft.com/office/drawing/2014/main" xmlns="" id="{49F71E8B-662E-4E34-B078-E994D17975D9}"/>
              </a:ext>
            </a:extLst>
          </p:cNvPr>
          <p:cNvPicPr>
            <a:picLocks noChangeAspect="1"/>
          </p:cNvPicPr>
          <p:nvPr/>
        </p:nvPicPr>
        <p:blipFill>
          <a:blip r:embed="rId5"/>
          <a:stretch>
            <a:fillRect/>
          </a:stretch>
        </p:blipFill>
        <p:spPr>
          <a:xfrm>
            <a:off x="1027539" y="5321255"/>
            <a:ext cx="1095090" cy="1112810"/>
          </a:xfrm>
          <a:prstGeom prst="rect">
            <a:avLst/>
          </a:prstGeom>
        </p:spPr>
      </p:pic>
      <p:cxnSp>
        <p:nvCxnSpPr>
          <p:cNvPr id="14" name="Straight Arrow Connector 13">
            <a:extLst>
              <a:ext uri="{FF2B5EF4-FFF2-40B4-BE49-F238E27FC236}">
                <a16:creationId xmlns:a16="http://schemas.microsoft.com/office/drawing/2014/main" xmlns="" id="{3E076C06-B5F3-40DD-81A3-4CB1DD43DD9C}"/>
              </a:ext>
            </a:extLst>
          </p:cNvPr>
          <p:cNvCxnSpPr/>
          <p:nvPr/>
        </p:nvCxnSpPr>
        <p:spPr>
          <a:xfrm>
            <a:off x="2354644" y="4209545"/>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5" descr="A close up of a map&#10;&#10;Description generated with very high confidence">
            <a:extLst>
              <a:ext uri="{FF2B5EF4-FFF2-40B4-BE49-F238E27FC236}">
                <a16:creationId xmlns:a16="http://schemas.microsoft.com/office/drawing/2014/main" xmlns="" id="{EEE35F27-35F4-4F60-866A-93CADA8DAAF5}"/>
              </a:ext>
            </a:extLst>
          </p:cNvPr>
          <p:cNvPicPr>
            <a:picLocks noChangeAspect="1"/>
          </p:cNvPicPr>
          <p:nvPr/>
        </p:nvPicPr>
        <p:blipFill>
          <a:blip r:embed="rId6"/>
          <a:stretch>
            <a:fillRect/>
          </a:stretch>
        </p:blipFill>
        <p:spPr>
          <a:xfrm>
            <a:off x="7210691" y="3078376"/>
            <a:ext cx="3778014" cy="2276003"/>
          </a:xfrm>
          <a:prstGeom prst="rect">
            <a:avLst/>
          </a:prstGeom>
        </p:spPr>
      </p:pic>
      <p:sp>
        <p:nvSpPr>
          <p:cNvPr id="17" name="TextBox 16">
            <a:extLst>
              <a:ext uri="{FF2B5EF4-FFF2-40B4-BE49-F238E27FC236}">
                <a16:creationId xmlns:a16="http://schemas.microsoft.com/office/drawing/2014/main" xmlns="" id="{AD5BAC27-BCB9-4C5E-B101-586340219AF7}"/>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iPhone</a:t>
            </a:r>
          </a:p>
        </p:txBody>
      </p:sp>
      <p:sp>
        <p:nvSpPr>
          <p:cNvPr id="18" name="TextBox 17">
            <a:extLst>
              <a:ext uri="{FF2B5EF4-FFF2-40B4-BE49-F238E27FC236}">
                <a16:creationId xmlns:a16="http://schemas.microsoft.com/office/drawing/2014/main" xmlns="" id="{D0337B3B-5067-4746-81B5-4D39934A8DDF}"/>
              </a:ext>
            </a:extLst>
          </p:cNvPr>
          <p:cNvSpPr txBox="1"/>
          <p:nvPr/>
        </p:nvSpPr>
        <p:spPr>
          <a:xfrm>
            <a:off x="878252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Carplay</a:t>
            </a:r>
          </a:p>
        </p:txBody>
      </p:sp>
      <p:cxnSp>
        <p:nvCxnSpPr>
          <p:cNvPr id="9" name="Straight Arrow Connector 8">
            <a:extLst>
              <a:ext uri="{FF2B5EF4-FFF2-40B4-BE49-F238E27FC236}">
                <a16:creationId xmlns:a16="http://schemas.microsoft.com/office/drawing/2014/main" xmlns="" id="{6558EC38-E09F-4F74-9532-E735425CB234}"/>
              </a:ext>
            </a:extLst>
          </p:cNvPr>
          <p:cNvCxnSpPr/>
          <p:nvPr/>
        </p:nvCxnSpPr>
        <p:spPr>
          <a:xfrm>
            <a:off x="1584208" y="3028244"/>
            <a:ext cx="1881" cy="5851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A53646D2-DAAB-4678-909E-4B7626151BA2}"/>
              </a:ext>
            </a:extLst>
          </p:cNvPr>
          <p:cNvCxnSpPr>
            <a:cxnSpLocks/>
          </p:cNvCxnSpPr>
          <p:nvPr/>
        </p:nvCxnSpPr>
        <p:spPr>
          <a:xfrm>
            <a:off x="1565393" y="4853281"/>
            <a:ext cx="1881" cy="5851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459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42" y="6407596"/>
            <a:ext cx="12192002" cy="437317"/>
            <a:chOff x="1" y="6415659"/>
            <a:chExt cx="12192002" cy="437317"/>
          </a:xfrm>
        </p:grpSpPr>
        <p:sp>
          <p:nvSpPr>
            <p:cNvPr id="23" name="Rectangle 2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5D8D9845-3080-49D7-AA29-3E70720CCD0F}"/>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 Layers  - JD Driver </a:t>
            </a:r>
          </a:p>
        </p:txBody>
      </p:sp>
      <p:sp>
        <p:nvSpPr>
          <p:cNvPr id="4" name="Date Placeholder 3">
            <a:extLst>
              <a:ext uri="{FF2B5EF4-FFF2-40B4-BE49-F238E27FC236}">
                <a16:creationId xmlns:a16="http://schemas.microsoft.com/office/drawing/2014/main" xmlns="" id="{568FB2C3-5EE9-44EA-88E7-160C579F1BB5}"/>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E13A41EF-6843-42C8-AE1D-1179011094CF}"/>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2B6ADE55-A8F1-4336-A80B-94E3845A3C67}"/>
              </a:ext>
            </a:extLst>
          </p:cNvPr>
          <p:cNvSpPr>
            <a:spLocks noGrp="1"/>
          </p:cNvSpPr>
          <p:nvPr>
            <p:ph type="sldNum" sz="quarter" idx="12"/>
          </p:nvPr>
        </p:nvSpPr>
        <p:spPr/>
        <p:txBody>
          <a:bodyPr/>
          <a:lstStyle/>
          <a:p>
            <a:fld id="{887B9A8D-1C57-B84A-A36C-FA5B35E2101E}" type="slidenum">
              <a:rPr lang="en-US">
                <a:solidFill>
                  <a:schemeClr val="bg1"/>
                </a:solidFill>
              </a:rPr>
              <a:t>12</a:t>
            </a:fld>
            <a:endParaRPr lang="en-US" dirty="0">
              <a:solidFill>
                <a:schemeClr val="bg1"/>
              </a:solidFill>
            </a:endParaRPr>
          </a:p>
        </p:txBody>
      </p:sp>
      <p:pic>
        <p:nvPicPr>
          <p:cNvPr id="25" name="Picture 21">
            <a:extLst>
              <a:ext uri="{FF2B5EF4-FFF2-40B4-BE49-F238E27FC236}">
                <a16:creationId xmlns:a16="http://schemas.microsoft.com/office/drawing/2014/main" xmlns=""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cxnSp>
        <p:nvCxnSpPr>
          <p:cNvPr id="26" name="Straight Arrow Connector 25">
            <a:extLst>
              <a:ext uri="{FF2B5EF4-FFF2-40B4-BE49-F238E27FC236}">
                <a16:creationId xmlns:a16="http://schemas.microsoft.com/office/drawing/2014/main" xmlns="" id="{28A37C2E-D0FA-4727-8497-DD9598B22CC6}"/>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960529DB-172A-4FF4-8D7D-C7328ECA1107}"/>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28" name="Rectangle: Rounded Corners 8">
            <a:extLst>
              <a:ext uri="{FF2B5EF4-FFF2-40B4-BE49-F238E27FC236}">
                <a16:creationId xmlns:a16="http://schemas.microsoft.com/office/drawing/2014/main" xmlns="" id="{A7384095-2519-499C-AA2F-0C5829B2C1BA}"/>
              </a:ext>
            </a:extLst>
          </p:cNvPr>
          <p:cNvSpPr/>
          <p:nvPr/>
        </p:nvSpPr>
        <p:spPr>
          <a:xfrm>
            <a:off x="5331883"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Storyboard</a:t>
            </a:r>
            <a:endParaRPr lang="en-US" dirty="0"/>
          </a:p>
        </p:txBody>
      </p:sp>
      <p:sp>
        <p:nvSpPr>
          <p:cNvPr id="29" name="Rectangle: Rounded Corners 9">
            <a:extLst>
              <a:ext uri="{FF2B5EF4-FFF2-40B4-BE49-F238E27FC236}">
                <a16:creationId xmlns:a16="http://schemas.microsoft.com/office/drawing/2014/main" xmlns="" id="{25B75D19-F910-4D6B-984F-B6EE4A1B726D}"/>
              </a:ext>
            </a:extLst>
          </p:cNvPr>
          <p:cNvSpPr/>
          <p:nvPr/>
        </p:nvSpPr>
        <p:spPr>
          <a:xfrm>
            <a:off x="3121142" y="1874661"/>
            <a:ext cx="198496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LaunchStoryboard</a:t>
            </a:r>
            <a:endParaRPr lang="en-US" dirty="0" err="1"/>
          </a:p>
        </p:txBody>
      </p:sp>
      <p:sp>
        <p:nvSpPr>
          <p:cNvPr id="30" name="Rectangle: Rounded Corners 10">
            <a:extLst>
              <a:ext uri="{FF2B5EF4-FFF2-40B4-BE49-F238E27FC236}">
                <a16:creationId xmlns:a16="http://schemas.microsoft.com/office/drawing/2014/main" xmlns="" id="{BA7B453A-E47C-40DC-BC29-4CDBBB214AB6}"/>
              </a:ext>
            </a:extLst>
          </p:cNvPr>
          <p:cNvSpPr/>
          <p:nvPr/>
        </p:nvSpPr>
        <p:spPr>
          <a:xfrm>
            <a:off x="9123068"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Xib</a:t>
            </a:r>
            <a:endParaRPr lang="en-US" dirty="0" err="1"/>
          </a:p>
        </p:txBody>
      </p:sp>
      <p:cxnSp>
        <p:nvCxnSpPr>
          <p:cNvPr id="31" name="Straight Arrow Connector 30">
            <a:extLst>
              <a:ext uri="{FF2B5EF4-FFF2-40B4-BE49-F238E27FC236}">
                <a16:creationId xmlns:a16="http://schemas.microsoft.com/office/drawing/2014/main" xmlns="" id="{3514D482-98C2-4E03-8AFA-F0327E2BDBCD}"/>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12FB5032-0D62-4F50-A1B3-D83F33C5BB66}"/>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33" name="Rectangle: Rounded Corners 13">
            <a:extLst>
              <a:ext uri="{FF2B5EF4-FFF2-40B4-BE49-F238E27FC236}">
                <a16:creationId xmlns:a16="http://schemas.microsoft.com/office/drawing/2014/main" xmlns="" id="{A4F2F424-3E7B-46BD-9DA8-55D660E74788}"/>
              </a:ext>
            </a:extLst>
          </p:cNvPr>
          <p:cNvSpPr/>
          <p:nvPr/>
        </p:nvSpPr>
        <p:spPr>
          <a:xfrm>
            <a:off x="3089393" y="2971800"/>
            <a:ext cx="2022592"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JohnDeere</a:t>
            </a:r>
            <a:r>
              <a:rPr lang="en-US" dirty="0">
                <a:cs typeface="Calibri"/>
              </a:rPr>
              <a:t> Controller</a:t>
            </a:r>
            <a:endParaRPr lang="en-US" dirty="0"/>
          </a:p>
        </p:txBody>
      </p:sp>
      <p:sp>
        <p:nvSpPr>
          <p:cNvPr id="34" name="Rectangle: Rounded Corners 14">
            <a:extLst>
              <a:ext uri="{FF2B5EF4-FFF2-40B4-BE49-F238E27FC236}">
                <a16:creationId xmlns:a16="http://schemas.microsoft.com/office/drawing/2014/main" xmlns="" id="{70B56FFC-BA5B-4221-986D-7BAD8C7D000F}"/>
              </a:ext>
            </a:extLst>
          </p:cNvPr>
          <p:cNvSpPr/>
          <p:nvPr/>
        </p:nvSpPr>
        <p:spPr>
          <a:xfrm>
            <a:off x="5328355" y="2971800"/>
            <a:ext cx="1796815"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Scene Delegate</a:t>
            </a:r>
          </a:p>
        </p:txBody>
      </p:sp>
      <p:sp>
        <p:nvSpPr>
          <p:cNvPr id="35" name="Rectangle: Rounded Corners 15">
            <a:extLst>
              <a:ext uri="{FF2B5EF4-FFF2-40B4-BE49-F238E27FC236}">
                <a16:creationId xmlns:a16="http://schemas.microsoft.com/office/drawing/2014/main" xmlns="" id="{434BB764-70A0-472C-AD7C-374579E4DF4C}"/>
              </a:ext>
            </a:extLst>
          </p:cNvPr>
          <p:cNvSpPr/>
          <p:nvPr/>
        </p:nvSpPr>
        <p:spPr>
          <a:xfrm>
            <a:off x="9119540" y="2971800"/>
            <a:ext cx="1749778"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CarPlay Controller</a:t>
            </a:r>
            <a:endParaRPr lang="en-US" dirty="0"/>
          </a:p>
        </p:txBody>
      </p:sp>
      <p:sp>
        <p:nvSpPr>
          <p:cNvPr id="36" name="Rectangle: Rounded Corners 16">
            <a:extLst>
              <a:ext uri="{FF2B5EF4-FFF2-40B4-BE49-F238E27FC236}">
                <a16:creationId xmlns:a16="http://schemas.microsoft.com/office/drawing/2014/main" xmlns="" id="{3EE46A03-8DEB-4613-95C0-2BA2412F2590}"/>
              </a:ext>
            </a:extLst>
          </p:cNvPr>
          <p:cNvSpPr/>
          <p:nvPr/>
        </p:nvSpPr>
        <p:spPr>
          <a:xfrm>
            <a:off x="3119379" y="4497564"/>
            <a:ext cx="7714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AppDelegate</a:t>
            </a:r>
            <a:endParaRPr lang="en-US" dirty="0" err="1"/>
          </a:p>
        </p:txBody>
      </p:sp>
      <p:sp>
        <p:nvSpPr>
          <p:cNvPr id="37" name="Rectangle: Rounded Corners 17">
            <a:extLst>
              <a:ext uri="{FF2B5EF4-FFF2-40B4-BE49-F238E27FC236}">
                <a16:creationId xmlns:a16="http://schemas.microsoft.com/office/drawing/2014/main" xmlns="" id="{970234B8-8B7A-48BC-B11F-43B7E9914268}"/>
              </a:ext>
            </a:extLst>
          </p:cNvPr>
          <p:cNvSpPr/>
          <p:nvPr/>
        </p:nvSpPr>
        <p:spPr>
          <a:xfrm>
            <a:off x="3119379" y="5372453"/>
            <a:ext cx="1854351" cy="76309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Realm</a:t>
            </a:r>
            <a:endParaRPr lang="en-US" dirty="0" err="1"/>
          </a:p>
        </p:txBody>
      </p:sp>
      <p:sp>
        <p:nvSpPr>
          <p:cNvPr id="38" name="Rectangle: Rounded Corners 18">
            <a:extLst>
              <a:ext uri="{FF2B5EF4-FFF2-40B4-BE49-F238E27FC236}">
                <a16:creationId xmlns:a16="http://schemas.microsoft.com/office/drawing/2014/main" xmlns="" id="{3E0484BC-C121-4094-BE39-B0799365F236}"/>
              </a:ext>
            </a:extLst>
          </p:cNvPr>
          <p:cNvSpPr/>
          <p:nvPr/>
        </p:nvSpPr>
        <p:spPr>
          <a:xfrm>
            <a:off x="6099994" y="5399034"/>
            <a:ext cx="2031013"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Alamofire</a:t>
            </a:r>
            <a:endParaRPr lang="en-US" dirty="0"/>
          </a:p>
        </p:txBody>
      </p:sp>
      <p:sp>
        <p:nvSpPr>
          <p:cNvPr id="39" name="TextBox 38">
            <a:extLst>
              <a:ext uri="{FF2B5EF4-FFF2-40B4-BE49-F238E27FC236}">
                <a16:creationId xmlns:a16="http://schemas.microsoft.com/office/drawing/2014/main" xmlns="" id="{91FE7DA9-9113-4079-84FC-983622415493}"/>
              </a:ext>
            </a:extLst>
          </p:cNvPr>
          <p:cNvSpPr txBox="1"/>
          <p:nvPr/>
        </p:nvSpPr>
        <p:spPr>
          <a:xfrm>
            <a:off x="1188978"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Back End</a:t>
            </a:r>
          </a:p>
        </p:txBody>
      </p:sp>
      <p:cxnSp>
        <p:nvCxnSpPr>
          <p:cNvPr id="40" name="Straight Arrow Connector 39">
            <a:extLst>
              <a:ext uri="{FF2B5EF4-FFF2-40B4-BE49-F238E27FC236}">
                <a16:creationId xmlns:a16="http://schemas.microsoft.com/office/drawing/2014/main" xmlns="" id="{63AFF48B-7B97-464D-991B-F6899B33732F}"/>
              </a:ext>
            </a:extLst>
          </p:cNvPr>
          <p:cNvCxnSpPr>
            <a:cxnSpLocks/>
          </p:cNvCxnSpPr>
          <p:nvPr/>
        </p:nvCxnSpPr>
        <p:spPr>
          <a:xfrm>
            <a:off x="1207911"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1" name="Rectangle: Rounded Corners 21">
            <a:extLst>
              <a:ext uri="{FF2B5EF4-FFF2-40B4-BE49-F238E27FC236}">
                <a16:creationId xmlns:a16="http://schemas.microsoft.com/office/drawing/2014/main" xmlns="" id="{69179F81-7712-4F9A-AE80-1044632DBC62}"/>
              </a:ext>
            </a:extLst>
          </p:cNvPr>
          <p:cNvSpPr/>
          <p:nvPr/>
        </p:nvSpPr>
        <p:spPr>
          <a:xfrm>
            <a:off x="8846739" y="5372451"/>
            <a:ext cx="1986710"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BCrypt</a:t>
            </a:r>
            <a:endParaRPr lang="en-US" dirty="0" err="1"/>
          </a:p>
        </p:txBody>
      </p:sp>
    </p:spTree>
    <p:extLst>
      <p:ext uri="{BB962C8B-B14F-4D97-AF65-F5344CB8AC3E}">
        <p14:creationId xmlns:p14="http://schemas.microsoft.com/office/powerpoint/2010/main" val="390703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7DAFAA4-BC74-4F86-9C1D-FECD12C1ACE4}"/>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Architecture Layers  - Siri Intent</a:t>
            </a:r>
            <a:r>
              <a:rPr lang="en-US" b="1" dirty="0">
                <a:solidFill>
                  <a:srgbClr val="367C2B"/>
                </a:solidFill>
                <a:ea typeface="+mj-lt"/>
                <a:cs typeface="+mj-lt"/>
              </a:rPr>
              <a:t> </a:t>
            </a:r>
            <a:endParaRPr lang="en-US" dirty="0">
              <a:ea typeface="+mj-lt"/>
              <a:cs typeface="+mj-lt"/>
            </a:endParaRPr>
          </a:p>
        </p:txBody>
      </p:sp>
      <p:sp>
        <p:nvSpPr>
          <p:cNvPr id="4" name="Date Placeholder 3">
            <a:extLst>
              <a:ext uri="{FF2B5EF4-FFF2-40B4-BE49-F238E27FC236}">
                <a16:creationId xmlns:a16="http://schemas.microsoft.com/office/drawing/2014/main" xmlns="" id="{F219F383-4C5D-4CA6-B2EA-1524B11E4974}"/>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2CC7CE10-D3CF-4E2B-B628-B320A2D2EB0E}"/>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9839A627-72E1-4214-8C3C-00CD0443F1DE}"/>
              </a:ext>
            </a:extLst>
          </p:cNvPr>
          <p:cNvSpPr>
            <a:spLocks noGrp="1"/>
          </p:cNvSpPr>
          <p:nvPr>
            <p:ph type="sldNum" sz="quarter" idx="12"/>
          </p:nvPr>
        </p:nvSpPr>
        <p:spPr/>
        <p:txBody>
          <a:bodyPr/>
          <a:lstStyle/>
          <a:p>
            <a:fld id="{887B9A8D-1C57-B84A-A36C-FA5B35E2101E}" type="slidenum">
              <a:rPr lang="en-US">
                <a:solidFill>
                  <a:schemeClr val="bg1"/>
                </a:solidFill>
              </a:rPr>
              <a:t>13</a:t>
            </a:fld>
            <a:endParaRPr lang="en-US" dirty="0">
              <a:solidFill>
                <a:schemeClr val="bg1"/>
              </a:solidFill>
            </a:endParaRPr>
          </a:p>
        </p:txBody>
      </p:sp>
      <p:cxnSp>
        <p:nvCxnSpPr>
          <p:cNvPr id="8" name="Straight Arrow Connector 7">
            <a:extLst>
              <a:ext uri="{FF2B5EF4-FFF2-40B4-BE49-F238E27FC236}">
                <a16:creationId xmlns:a16="http://schemas.microsoft.com/office/drawing/2014/main" xmlns="" id="{55BFFE89-CB1B-4F60-86CA-D79C82FF3D3D}"/>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097B870E-DA8A-4A0D-9D1A-E0DA6441C103}"/>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14" name="Rectangle: Rounded Corners 13">
            <a:extLst>
              <a:ext uri="{FF2B5EF4-FFF2-40B4-BE49-F238E27FC236}">
                <a16:creationId xmlns:a16="http://schemas.microsoft.com/office/drawing/2014/main" xmlns="" id="{D86E80DC-14F2-46D5-A588-2C572B4C8A29}"/>
              </a:ext>
            </a:extLst>
          </p:cNvPr>
          <p:cNvSpPr/>
          <p:nvPr/>
        </p:nvSpPr>
        <p:spPr>
          <a:xfrm>
            <a:off x="3121142" y="1874661"/>
            <a:ext cx="2304812"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IntentsFile</a:t>
            </a:r>
            <a:endParaRPr lang="en-US" dirty="0" err="1"/>
          </a:p>
        </p:txBody>
      </p:sp>
      <p:sp>
        <p:nvSpPr>
          <p:cNvPr id="16" name="Rectangle: Rounded Corners 15">
            <a:extLst>
              <a:ext uri="{FF2B5EF4-FFF2-40B4-BE49-F238E27FC236}">
                <a16:creationId xmlns:a16="http://schemas.microsoft.com/office/drawing/2014/main" xmlns="" id="{CC315185-AAB0-4BBF-88F0-B6C07843108A}"/>
              </a:ext>
            </a:extLst>
          </p:cNvPr>
          <p:cNvSpPr/>
          <p:nvPr/>
        </p:nvSpPr>
        <p:spPr>
          <a:xfrm>
            <a:off x="5783438"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 Donations</a:t>
            </a:r>
            <a:endParaRPr lang="en-US" dirty="0" err="1"/>
          </a:p>
        </p:txBody>
      </p:sp>
      <p:sp>
        <p:nvSpPr>
          <p:cNvPr id="17" name="Rectangle: Rounded Corners 16">
            <a:extLst>
              <a:ext uri="{FF2B5EF4-FFF2-40B4-BE49-F238E27FC236}">
                <a16:creationId xmlns:a16="http://schemas.microsoft.com/office/drawing/2014/main" xmlns="" id="{20345BF7-F9FF-4895-98EA-559AEFACF400}"/>
              </a:ext>
            </a:extLst>
          </p:cNvPr>
          <p:cNvSpPr/>
          <p:nvPr/>
        </p:nvSpPr>
        <p:spPr>
          <a:xfrm>
            <a:off x="8568031"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Shortcuts App</a:t>
            </a:r>
            <a:endParaRPr lang="en-US" dirty="0" err="1"/>
          </a:p>
        </p:txBody>
      </p:sp>
      <p:cxnSp>
        <p:nvCxnSpPr>
          <p:cNvPr id="19" name="Straight Arrow Connector 18">
            <a:extLst>
              <a:ext uri="{FF2B5EF4-FFF2-40B4-BE49-F238E27FC236}">
                <a16:creationId xmlns:a16="http://schemas.microsoft.com/office/drawing/2014/main" xmlns="" id="{7AD14917-4D2B-4BDD-A501-97DC1CA879AC}"/>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F55115B4-C54C-48EB-BD41-561AE3B7ABEE}"/>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22" name="Rectangle: Rounded Corners 21">
            <a:extLst>
              <a:ext uri="{FF2B5EF4-FFF2-40B4-BE49-F238E27FC236}">
                <a16:creationId xmlns:a16="http://schemas.microsoft.com/office/drawing/2014/main" xmlns="" id="{D3F67E85-5FDB-4811-AE5A-470139AEA175}"/>
              </a:ext>
            </a:extLst>
          </p:cNvPr>
          <p:cNvSpPr/>
          <p:nvPr/>
        </p:nvSpPr>
        <p:spPr>
          <a:xfrm>
            <a:off x="3121142" y="3370439"/>
            <a:ext cx="2304813"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Handler</a:t>
            </a:r>
            <a:endParaRPr lang="en-US" dirty="0"/>
          </a:p>
        </p:txBody>
      </p:sp>
      <p:sp>
        <p:nvSpPr>
          <p:cNvPr id="23" name="Rectangle: Rounded Corners 22">
            <a:extLst>
              <a:ext uri="{FF2B5EF4-FFF2-40B4-BE49-F238E27FC236}">
                <a16:creationId xmlns:a16="http://schemas.microsoft.com/office/drawing/2014/main" xmlns="" id="{96CA3D7C-2F1C-4607-B920-70CAAFE6F22F}"/>
              </a:ext>
            </a:extLst>
          </p:cNvPr>
          <p:cNvSpPr/>
          <p:nvPr/>
        </p:nvSpPr>
        <p:spPr>
          <a:xfrm>
            <a:off x="5811660"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Handler</a:t>
            </a:r>
            <a:endParaRPr lang="en-US" dirty="0"/>
          </a:p>
        </p:txBody>
      </p:sp>
      <p:sp>
        <p:nvSpPr>
          <p:cNvPr id="24" name="Rectangle: Rounded Corners 23">
            <a:extLst>
              <a:ext uri="{FF2B5EF4-FFF2-40B4-BE49-F238E27FC236}">
                <a16:creationId xmlns:a16="http://schemas.microsoft.com/office/drawing/2014/main" xmlns="" id="{C1604250-BA13-4AE7-A366-A24E63BF62E1}"/>
              </a:ext>
            </a:extLst>
          </p:cNvPr>
          <p:cNvSpPr/>
          <p:nvPr/>
        </p:nvSpPr>
        <p:spPr>
          <a:xfrm>
            <a:off x="8530401"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Handler</a:t>
            </a:r>
          </a:p>
        </p:txBody>
      </p:sp>
      <p:sp>
        <p:nvSpPr>
          <p:cNvPr id="26" name="TextBox 25">
            <a:extLst>
              <a:ext uri="{FF2B5EF4-FFF2-40B4-BE49-F238E27FC236}">
                <a16:creationId xmlns:a16="http://schemas.microsoft.com/office/drawing/2014/main" xmlns="" id="{1BAB0054-2602-4445-8DA5-145D9C0F09EE}"/>
              </a:ext>
            </a:extLst>
          </p:cNvPr>
          <p:cNvSpPr txBox="1"/>
          <p:nvPr/>
        </p:nvSpPr>
        <p:spPr>
          <a:xfrm>
            <a:off x="1264237"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Targets</a:t>
            </a:r>
          </a:p>
        </p:txBody>
      </p:sp>
      <p:cxnSp>
        <p:nvCxnSpPr>
          <p:cNvPr id="28" name="Straight Arrow Connector 27">
            <a:extLst>
              <a:ext uri="{FF2B5EF4-FFF2-40B4-BE49-F238E27FC236}">
                <a16:creationId xmlns:a16="http://schemas.microsoft.com/office/drawing/2014/main" xmlns="" id="{94A84A2E-796C-49D8-B88D-AAE173F17766}"/>
              </a:ext>
            </a:extLst>
          </p:cNvPr>
          <p:cNvCxnSpPr>
            <a:cxnSpLocks/>
          </p:cNvCxnSpPr>
          <p:nvPr/>
        </p:nvCxnSpPr>
        <p:spPr>
          <a:xfrm>
            <a:off x="1264355"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xmlns="" id="{0FF99631-7090-43E5-B7D9-7CA13E4D4DB8}"/>
              </a:ext>
            </a:extLst>
          </p:cNvPr>
          <p:cNvSpPr/>
          <p:nvPr/>
        </p:nvSpPr>
        <p:spPr>
          <a:xfrm>
            <a:off x="3121142" y="4452291"/>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Target</a:t>
            </a:r>
            <a:endParaRPr lang="en-US" dirty="0"/>
          </a:p>
        </p:txBody>
      </p:sp>
      <p:sp>
        <p:nvSpPr>
          <p:cNvPr id="30" name="Rectangle: Rounded Corners 29">
            <a:extLst>
              <a:ext uri="{FF2B5EF4-FFF2-40B4-BE49-F238E27FC236}">
                <a16:creationId xmlns:a16="http://schemas.microsoft.com/office/drawing/2014/main" xmlns="" id="{745691CB-BA11-4487-8CA1-4231BCF542FF}"/>
              </a:ext>
            </a:extLst>
          </p:cNvPr>
          <p:cNvSpPr/>
          <p:nvPr/>
        </p:nvSpPr>
        <p:spPr>
          <a:xfrm>
            <a:off x="5896327" y="4452290"/>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Target</a:t>
            </a:r>
          </a:p>
        </p:txBody>
      </p:sp>
      <p:sp>
        <p:nvSpPr>
          <p:cNvPr id="31" name="Rectangle: Rounded Corners 30">
            <a:extLst>
              <a:ext uri="{FF2B5EF4-FFF2-40B4-BE49-F238E27FC236}">
                <a16:creationId xmlns:a16="http://schemas.microsoft.com/office/drawing/2014/main" xmlns="" id="{C9F04D06-B649-489A-9043-8AE346E3F332}"/>
              </a:ext>
            </a:extLst>
          </p:cNvPr>
          <p:cNvSpPr/>
          <p:nvPr/>
        </p:nvSpPr>
        <p:spPr>
          <a:xfrm>
            <a:off x="8568031" y="4452291"/>
            <a:ext cx="238007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Target</a:t>
            </a:r>
            <a:endParaRPr lang="en-US" dirty="0"/>
          </a:p>
        </p:txBody>
      </p:sp>
      <p:sp>
        <p:nvSpPr>
          <p:cNvPr id="32" name="Rectangle: Rounded Corners 31">
            <a:extLst>
              <a:ext uri="{FF2B5EF4-FFF2-40B4-BE49-F238E27FC236}">
                <a16:creationId xmlns:a16="http://schemas.microsoft.com/office/drawing/2014/main" xmlns="" id="{F45CC6F0-701D-4903-9D52-AB988DEF4A05}"/>
              </a:ext>
            </a:extLst>
          </p:cNvPr>
          <p:cNvSpPr/>
          <p:nvPr/>
        </p:nvSpPr>
        <p:spPr>
          <a:xfrm>
            <a:off x="3092920" y="5449476"/>
            <a:ext cx="7883405" cy="6867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Siri Infrastructure</a:t>
            </a:r>
            <a:endParaRPr lang="en-US" dirty="0"/>
          </a:p>
        </p:txBody>
      </p:sp>
      <p:sp>
        <p:nvSpPr>
          <p:cNvPr id="27" name="Rectangle 26"/>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478703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rPr>
              <a:t>Development</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14</a:t>
            </a:fld>
            <a:endParaRPr lang="en-US" dirty="0">
              <a:solidFill>
                <a:schemeClr val="bg1">
                  <a:lumMod val="95000"/>
                </a:schemeClr>
              </a:solidFill>
            </a:endParaRPr>
          </a:p>
        </p:txBody>
      </p:sp>
    </p:spTree>
    <p:extLst>
      <p:ext uri="{BB962C8B-B14F-4D97-AF65-F5344CB8AC3E}">
        <p14:creationId xmlns:p14="http://schemas.microsoft.com/office/powerpoint/2010/main" val="8120592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xmlns="" id="{CFCAEF7F-643C-45FF-A6EC-4883D6372658}"/>
              </a:ext>
            </a:extLst>
          </p:cNvPr>
          <p:cNvSpPr/>
          <p:nvPr/>
        </p:nvSpPr>
        <p:spPr>
          <a:xfrm>
            <a:off x="1181454" y="1628305"/>
            <a:ext cx="2276591" cy="45531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C10FEA4-2B37-4B15-96E0-E49BCDA374C9}"/>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3" name="Content Placeholder 2">
            <a:extLst>
              <a:ext uri="{FF2B5EF4-FFF2-40B4-BE49-F238E27FC236}">
                <a16:creationId xmlns:a16="http://schemas.microsoft.com/office/drawing/2014/main" xmlns="" id="{4A039D75-76F2-49C0-9F7C-8ED2FF86262A}"/>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            Stack</a:t>
            </a:r>
            <a:endParaRPr lang="en-US" dirty="0"/>
          </a:p>
        </p:txBody>
      </p:sp>
      <p:sp>
        <p:nvSpPr>
          <p:cNvPr id="4" name="Date Placeholder 3">
            <a:extLst>
              <a:ext uri="{FF2B5EF4-FFF2-40B4-BE49-F238E27FC236}">
                <a16:creationId xmlns:a16="http://schemas.microsoft.com/office/drawing/2014/main" xmlns="" id="{2B32541A-9886-42AA-AEEC-5F9AF6EC46F9}"/>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557F36D1-07D5-4AF7-9ADE-9F622D5E1111}"/>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97CD09F8-39A7-4812-A92B-7B7A4F0B3452}"/>
              </a:ext>
            </a:extLst>
          </p:cNvPr>
          <p:cNvSpPr>
            <a:spLocks noGrp="1"/>
          </p:cNvSpPr>
          <p:nvPr>
            <p:ph type="sldNum" sz="quarter" idx="12"/>
          </p:nvPr>
        </p:nvSpPr>
        <p:spPr/>
        <p:txBody>
          <a:bodyPr/>
          <a:lstStyle/>
          <a:p>
            <a:fld id="{887B9A8D-1C57-B84A-A36C-FA5B35E2101E}" type="slidenum">
              <a:rPr lang="en-US">
                <a:solidFill>
                  <a:schemeClr val="bg1"/>
                </a:solidFill>
              </a:rPr>
              <a:t>15</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8CF2A39F-5100-4586-BFE2-B353B1270531}"/>
              </a:ext>
            </a:extLst>
          </p:cNvPr>
          <p:cNvSpPr/>
          <p:nvPr/>
        </p:nvSpPr>
        <p:spPr>
          <a:xfrm>
            <a:off x="1254948" y="4919133"/>
            <a:ext cx="2126073" cy="1034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Base View</a:t>
            </a:r>
            <a:endParaRPr lang="en-US"/>
          </a:p>
        </p:txBody>
      </p:sp>
      <p:sp>
        <p:nvSpPr>
          <p:cNvPr id="9" name="Rectangle: Rounded Corners 8">
            <a:extLst>
              <a:ext uri="{FF2B5EF4-FFF2-40B4-BE49-F238E27FC236}">
                <a16:creationId xmlns:a16="http://schemas.microsoft.com/office/drawing/2014/main" xmlns="" id="{5C6E0FBF-9C80-4F17-B651-17F6FD3D8746}"/>
              </a:ext>
            </a:extLst>
          </p:cNvPr>
          <p:cNvSpPr/>
          <p:nvPr/>
        </p:nvSpPr>
        <p:spPr>
          <a:xfrm>
            <a:off x="1254948" y="3752613"/>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MapTemplate</a:t>
            </a:r>
            <a:endParaRPr lang="en-US"/>
          </a:p>
        </p:txBody>
      </p:sp>
      <p:sp>
        <p:nvSpPr>
          <p:cNvPr id="11" name="Rectangle: Rounded Corners 10">
            <a:extLst>
              <a:ext uri="{FF2B5EF4-FFF2-40B4-BE49-F238E27FC236}">
                <a16:creationId xmlns:a16="http://schemas.microsoft.com/office/drawing/2014/main" xmlns="" id="{F620B9CF-EC60-4589-9251-B94E31FA2DE2}"/>
              </a:ext>
            </a:extLst>
          </p:cNvPr>
          <p:cNvSpPr/>
          <p:nvPr/>
        </p:nvSpPr>
        <p:spPr>
          <a:xfrm>
            <a:off x="1254948" y="2595502"/>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Additional Elements...</a:t>
            </a:r>
            <a:endParaRPr lang="en-US"/>
          </a:p>
        </p:txBody>
      </p:sp>
      <p:pic>
        <p:nvPicPr>
          <p:cNvPr id="12" name="Picture 12" descr="A screenshot of a cell phone&#10;&#10;Description generated with very high confidence">
            <a:extLst>
              <a:ext uri="{FF2B5EF4-FFF2-40B4-BE49-F238E27FC236}">
                <a16:creationId xmlns:a16="http://schemas.microsoft.com/office/drawing/2014/main" xmlns="" id="{1DC9E50D-CFA7-4310-9091-B10B4C235EDF}"/>
              </a:ext>
            </a:extLst>
          </p:cNvPr>
          <p:cNvPicPr>
            <a:picLocks noChangeAspect="1"/>
          </p:cNvPicPr>
          <p:nvPr/>
        </p:nvPicPr>
        <p:blipFill rotWithShape="1">
          <a:blip r:embed="rId2"/>
          <a:srcRect r="-254" b="7203"/>
          <a:stretch/>
        </p:blipFill>
        <p:spPr>
          <a:xfrm>
            <a:off x="6982178" y="1627670"/>
            <a:ext cx="3721587" cy="2068605"/>
          </a:xfrm>
          <a:prstGeom prst="rect">
            <a:avLst/>
          </a:prstGeom>
        </p:spPr>
      </p:pic>
      <p:cxnSp>
        <p:nvCxnSpPr>
          <p:cNvPr id="15" name="Connector: Elbow 14">
            <a:extLst>
              <a:ext uri="{FF2B5EF4-FFF2-40B4-BE49-F238E27FC236}">
                <a16:creationId xmlns:a16="http://schemas.microsoft.com/office/drawing/2014/main" xmlns="" id="{94657EFB-9E2B-4197-8EBC-0F0777139C51}"/>
              </a:ext>
            </a:extLst>
          </p:cNvPr>
          <p:cNvCxnSpPr/>
          <p:nvPr/>
        </p:nvCxnSpPr>
        <p:spPr>
          <a:xfrm flipV="1">
            <a:off x="3668536" y="2676054"/>
            <a:ext cx="3076223" cy="1524000"/>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6" descr="A close up of a logo&#10;&#10;Description generated with very high confidence">
            <a:extLst>
              <a:ext uri="{FF2B5EF4-FFF2-40B4-BE49-F238E27FC236}">
                <a16:creationId xmlns:a16="http://schemas.microsoft.com/office/drawing/2014/main" xmlns="" id="{B5B8EB46-5747-44E7-AE0F-4BBAAE1F511D}"/>
              </a:ext>
            </a:extLst>
          </p:cNvPr>
          <p:cNvPicPr>
            <a:picLocks noChangeAspect="1"/>
          </p:cNvPicPr>
          <p:nvPr/>
        </p:nvPicPr>
        <p:blipFill>
          <a:blip r:embed="rId3"/>
          <a:stretch>
            <a:fillRect/>
          </a:stretch>
        </p:blipFill>
        <p:spPr>
          <a:xfrm>
            <a:off x="7095067" y="4211141"/>
            <a:ext cx="3495793" cy="1982311"/>
          </a:xfrm>
          <a:prstGeom prst="rect">
            <a:avLst/>
          </a:prstGeom>
        </p:spPr>
      </p:pic>
      <p:cxnSp>
        <p:nvCxnSpPr>
          <p:cNvPr id="18" name="Straight Arrow Connector 17">
            <a:extLst>
              <a:ext uri="{FF2B5EF4-FFF2-40B4-BE49-F238E27FC236}">
                <a16:creationId xmlns:a16="http://schemas.microsoft.com/office/drawing/2014/main" xmlns="" id="{946A958B-6A96-4FE2-AE43-6F88982D51BA}"/>
              </a:ext>
            </a:extLst>
          </p:cNvPr>
          <p:cNvCxnSpPr/>
          <p:nvPr/>
        </p:nvCxnSpPr>
        <p:spPr>
          <a:xfrm flipV="1">
            <a:off x="3378672" y="5443595"/>
            <a:ext cx="3715924" cy="1881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82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6420683"/>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3396C907-696E-4B4E-8A3B-478125B73BF6}"/>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Base View</a:t>
            </a:r>
            <a:endParaRPr lang="en-US" b="1" dirty="0">
              <a:latin typeface="Helvetica Neue Condensed" charset="0"/>
              <a:ea typeface="Helvetica Neue Condensed" charset="0"/>
              <a:cs typeface="Helvetica Neue Condensed" charset="0"/>
            </a:endParaRPr>
          </a:p>
        </p:txBody>
      </p:sp>
      <p:sp>
        <p:nvSpPr>
          <p:cNvPr id="4" name="Date Placeholder 3">
            <a:extLst>
              <a:ext uri="{FF2B5EF4-FFF2-40B4-BE49-F238E27FC236}">
                <a16:creationId xmlns:a16="http://schemas.microsoft.com/office/drawing/2014/main" xmlns="" id="{DC0A3BE9-1BB9-4A88-899E-C6810A03288C}"/>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CB928C50-6E56-4DA4-BA7E-024A5C274732}"/>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7229A222-B7A2-4CA7-B8B5-4C0167C167C2}"/>
              </a:ext>
            </a:extLst>
          </p:cNvPr>
          <p:cNvSpPr>
            <a:spLocks noGrp="1"/>
          </p:cNvSpPr>
          <p:nvPr>
            <p:ph type="sldNum" sz="quarter" idx="12"/>
          </p:nvPr>
        </p:nvSpPr>
        <p:spPr/>
        <p:txBody>
          <a:bodyPr/>
          <a:lstStyle/>
          <a:p>
            <a:fld id="{887B9A8D-1C57-B84A-A36C-FA5B35E2101E}" type="slidenum">
              <a:rPr lang="en-US" smtClean="0">
                <a:solidFill>
                  <a:schemeClr val="bg1"/>
                </a:solidFill>
              </a:rPr>
              <a:t>16</a:t>
            </a:fld>
            <a:endParaRPr lang="en-US" dirty="0">
              <a:solidFill>
                <a:schemeClr val="bg1"/>
              </a:solidFill>
            </a:endParaRPr>
          </a:p>
        </p:txBody>
      </p:sp>
      <p:sp>
        <p:nvSpPr>
          <p:cNvPr id="7" name="Rectangle: Rounded Corners 6">
            <a:extLst>
              <a:ext uri="{FF2B5EF4-FFF2-40B4-BE49-F238E27FC236}">
                <a16:creationId xmlns:a16="http://schemas.microsoft.com/office/drawing/2014/main" xmlns="" id="{E1957D5C-31AD-4FA9-974B-A5C1239F863F}"/>
              </a:ext>
            </a:extLst>
          </p:cNvPr>
          <p:cNvSpPr/>
          <p:nvPr/>
        </p:nvSpPr>
        <p:spPr>
          <a:xfrm>
            <a:off x="1113837" y="1824097"/>
            <a:ext cx="3179703" cy="43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XIB File containing only </a:t>
            </a:r>
            <a:r>
              <a:rPr lang="en-US">
                <a:cs typeface="Calibri"/>
              </a:rPr>
              <a:t>MapKit Object.</a:t>
            </a:r>
          </a:p>
          <a:p>
            <a:pPr algn="ctr"/>
            <a:endParaRPr lang="en-US" dirty="0">
              <a:cs typeface="Calibri"/>
            </a:endParaRPr>
          </a:p>
          <a:p>
            <a:pPr algn="ctr"/>
            <a:r>
              <a:rPr lang="en-US" dirty="0">
                <a:cs typeface="Calibri"/>
              </a:rPr>
              <a:t>Map has to cover whole </a:t>
            </a:r>
            <a:r>
              <a:rPr lang="en-US">
                <a:cs typeface="Calibri"/>
              </a:rPr>
              <a:t>screen and has to apply appropriate constraints</a:t>
            </a:r>
            <a:endParaRPr lang="en-US" dirty="0">
              <a:cs typeface="Calibri"/>
            </a:endParaRPr>
          </a:p>
        </p:txBody>
      </p:sp>
      <p:sp>
        <p:nvSpPr>
          <p:cNvPr id="8" name="Rectangle: Rounded Corners 7">
            <a:extLst>
              <a:ext uri="{FF2B5EF4-FFF2-40B4-BE49-F238E27FC236}">
                <a16:creationId xmlns:a16="http://schemas.microsoft.com/office/drawing/2014/main" xmlns="" id="{3CA67107-B615-4699-ADA7-7B527CABADC6}"/>
              </a:ext>
            </a:extLst>
          </p:cNvPr>
          <p:cNvSpPr/>
          <p:nvPr/>
        </p:nvSpPr>
        <p:spPr>
          <a:xfrm>
            <a:off x="6992810" y="1824096"/>
            <a:ext cx="4083470" cy="43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CarPlayController</a:t>
            </a:r>
            <a:endParaRPr lang="en-US" dirty="0">
              <a:cs typeface="Calibri"/>
            </a:endParaRPr>
          </a:p>
          <a:p>
            <a:pPr algn="ctr"/>
            <a:endParaRPr lang="en-US" dirty="0">
              <a:cs typeface="Calibri"/>
            </a:endParaRPr>
          </a:p>
          <a:p>
            <a:pPr algn="ctr"/>
            <a:r>
              <a:rPr lang="en-US" dirty="0">
                <a:cs typeface="Calibri"/>
              </a:rPr>
              <a:t>Instance of Map from XIB file (reference)</a:t>
            </a:r>
          </a:p>
          <a:p>
            <a:pPr algn="just"/>
            <a:r>
              <a:rPr lang="en-US" dirty="0">
                <a:cs typeface="Calibri"/>
              </a:rPr>
              <a:t>1. Methods for drawing map</a:t>
            </a:r>
          </a:p>
          <a:p>
            <a:pPr algn="just"/>
            <a:r>
              <a:rPr lang="en-US" dirty="0">
                <a:cs typeface="Calibri"/>
              </a:rPr>
              <a:t>2. Methods for drawing overlays</a:t>
            </a:r>
          </a:p>
          <a:p>
            <a:pPr algn="just"/>
            <a:r>
              <a:rPr lang="en-US" dirty="0">
                <a:cs typeface="Calibri"/>
              </a:rPr>
              <a:t>3. Methods for drawing annotations</a:t>
            </a:r>
          </a:p>
          <a:p>
            <a:pPr algn="just"/>
            <a:r>
              <a:rPr lang="en-US" dirty="0">
                <a:cs typeface="Calibri"/>
              </a:rPr>
              <a:t>4. User Location (update)</a:t>
            </a:r>
          </a:p>
        </p:txBody>
      </p:sp>
      <p:cxnSp>
        <p:nvCxnSpPr>
          <p:cNvPr id="9" name="Straight Arrow Connector 8">
            <a:extLst>
              <a:ext uri="{FF2B5EF4-FFF2-40B4-BE49-F238E27FC236}">
                <a16:creationId xmlns:a16="http://schemas.microsoft.com/office/drawing/2014/main" xmlns="" id="{4121BE37-83EB-4900-8FC5-F9A5DFB7E960}"/>
              </a:ext>
            </a:extLst>
          </p:cNvPr>
          <p:cNvCxnSpPr/>
          <p:nvPr/>
        </p:nvCxnSpPr>
        <p:spPr>
          <a:xfrm flipV="1">
            <a:off x="4057823" y="3981797"/>
            <a:ext cx="3147105" cy="776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6947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6420683"/>
            <a:ext cx="12192002" cy="437317"/>
            <a:chOff x="1" y="6415659"/>
            <a:chExt cx="12192002" cy="437317"/>
          </a:xfrm>
        </p:grpSpPr>
        <p:sp>
          <p:nvSpPr>
            <p:cNvPr id="14" name="Rectangle 13"/>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0F5942A0-84D5-42EE-AF1D-29888AC52633}"/>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Map Template</a:t>
            </a:r>
          </a:p>
        </p:txBody>
      </p:sp>
      <p:pic>
        <p:nvPicPr>
          <p:cNvPr id="7" name="Picture 7" descr="A picture containing game, playing&#10;&#10;Description generated with very high confidence">
            <a:extLst>
              <a:ext uri="{FF2B5EF4-FFF2-40B4-BE49-F238E27FC236}">
                <a16:creationId xmlns:a16="http://schemas.microsoft.com/office/drawing/2014/main" xmlns="" id="{C865F857-7C05-4DE8-8D07-CE0C4AA85815}"/>
              </a:ext>
            </a:extLst>
          </p:cNvPr>
          <p:cNvPicPr>
            <a:picLocks noGrp="1" noChangeAspect="1"/>
          </p:cNvPicPr>
          <p:nvPr>
            <p:ph idx="1"/>
          </p:nvPr>
        </p:nvPicPr>
        <p:blipFill>
          <a:blip r:embed="rId2"/>
          <a:stretch>
            <a:fillRect/>
          </a:stretch>
        </p:blipFill>
        <p:spPr>
          <a:xfrm>
            <a:off x="2929585" y="1695068"/>
            <a:ext cx="6332832" cy="3794008"/>
          </a:xfrm>
        </p:spPr>
      </p:pic>
      <p:sp>
        <p:nvSpPr>
          <p:cNvPr id="4" name="Date Placeholder 3">
            <a:extLst>
              <a:ext uri="{FF2B5EF4-FFF2-40B4-BE49-F238E27FC236}">
                <a16:creationId xmlns:a16="http://schemas.microsoft.com/office/drawing/2014/main" xmlns="" id="{EE21845E-EFBC-4583-827F-17AC90C76A28}"/>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70606873-774A-432D-9304-39F5AF40D9A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A7F0E638-0B9D-4CE1-9F00-DB7DDFF75470}"/>
              </a:ext>
            </a:extLst>
          </p:cNvPr>
          <p:cNvSpPr>
            <a:spLocks noGrp="1"/>
          </p:cNvSpPr>
          <p:nvPr>
            <p:ph type="sldNum" sz="quarter" idx="12"/>
          </p:nvPr>
        </p:nvSpPr>
        <p:spPr/>
        <p:txBody>
          <a:bodyPr/>
          <a:lstStyle/>
          <a:p>
            <a:fld id="{887B9A8D-1C57-B84A-A36C-FA5B35E2101E}" type="slidenum">
              <a:rPr lang="en-US">
                <a:solidFill>
                  <a:schemeClr val="bg1"/>
                </a:solidFill>
              </a:rPr>
              <a:t>17</a:t>
            </a:fld>
            <a:endParaRPr lang="en-US" dirty="0">
              <a:solidFill>
                <a:schemeClr val="bg1"/>
              </a:solidFill>
            </a:endParaRPr>
          </a:p>
        </p:txBody>
      </p:sp>
      <p:cxnSp>
        <p:nvCxnSpPr>
          <p:cNvPr id="9" name="Straight Arrow Connector 8">
            <a:extLst>
              <a:ext uri="{FF2B5EF4-FFF2-40B4-BE49-F238E27FC236}">
                <a16:creationId xmlns:a16="http://schemas.microsoft.com/office/drawing/2014/main" xmlns="" id="{203A310D-FF3E-48C8-ACBB-755C724165BD}"/>
              </a:ext>
            </a:extLst>
          </p:cNvPr>
          <p:cNvCxnSpPr/>
          <p:nvPr/>
        </p:nvCxnSpPr>
        <p:spPr>
          <a:xfrm flipH="1" flipV="1">
            <a:off x="841022" y="2134540"/>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05E0DEE3-7394-48A1-ABC5-A29A554CCCF1}"/>
              </a:ext>
            </a:extLst>
          </p:cNvPr>
          <p:cNvCxnSpPr>
            <a:cxnSpLocks/>
          </p:cNvCxnSpPr>
          <p:nvPr/>
        </p:nvCxnSpPr>
        <p:spPr>
          <a:xfrm flipH="1" flipV="1">
            <a:off x="8103540" y="2087503"/>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3A99AC4A-9532-4983-8ECD-F32F28DF15D9}"/>
              </a:ext>
            </a:extLst>
          </p:cNvPr>
          <p:cNvSpPr txBox="1"/>
          <p:nvPr/>
        </p:nvSpPr>
        <p:spPr>
          <a:xfrm>
            <a:off x="1339497"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Recenter</a:t>
            </a:r>
          </a:p>
        </p:txBody>
      </p:sp>
      <p:sp>
        <p:nvSpPr>
          <p:cNvPr id="15" name="TextBox 14">
            <a:extLst>
              <a:ext uri="{FF2B5EF4-FFF2-40B4-BE49-F238E27FC236}">
                <a16:creationId xmlns:a16="http://schemas.microsoft.com/office/drawing/2014/main" xmlns="" id="{4FCB58AA-52D3-4E62-8673-1C38AEB04BFF}"/>
              </a:ext>
            </a:extLst>
          </p:cNvPr>
          <p:cNvSpPr txBox="1"/>
          <p:nvPr/>
        </p:nvSpPr>
        <p:spPr>
          <a:xfrm>
            <a:off x="9448682"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Panning</a:t>
            </a:r>
          </a:p>
        </p:txBody>
      </p:sp>
    </p:spTree>
    <p:extLst>
      <p:ext uri="{BB962C8B-B14F-4D97-AF65-F5344CB8AC3E}">
        <p14:creationId xmlns:p14="http://schemas.microsoft.com/office/powerpoint/2010/main" val="3245010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smtClean="0">
                <a:solidFill>
                  <a:srgbClr val="367C2B"/>
                </a:solidFill>
                <a:latin typeface="Helvetica Neue Condensed"/>
              </a:rPr>
              <a:t>John Deere API Integration</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18</a:t>
            </a:fld>
            <a:endParaRPr lang="en-US" dirty="0">
              <a:solidFill>
                <a:schemeClr val="bg1">
                  <a:lumMod val="95000"/>
                </a:schemeClr>
              </a:solidFill>
            </a:endParaRPr>
          </a:p>
        </p:txBody>
      </p:sp>
    </p:spTree>
    <p:extLst>
      <p:ext uri="{BB962C8B-B14F-4D97-AF65-F5344CB8AC3E}">
        <p14:creationId xmlns:p14="http://schemas.microsoft.com/office/powerpoint/2010/main" val="20766685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19</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xmlns=""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xmlns=""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xmlns=""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xmlns=""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xmlns=""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xmlns=""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xmlns=""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xmlns=""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xmlns=""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xmlns=""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12850432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20</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Gerader Verbinder 8"/>
          <p:cNvCxnSpPr/>
          <p:nvPr/>
        </p:nvCxnSpPr>
        <p:spPr>
          <a:xfrm>
            <a:off x="304800" y="2941320"/>
            <a:ext cx="11384280" cy="0"/>
          </a:xfrm>
          <a:prstGeom prst="line">
            <a:avLst/>
          </a:prstGeom>
          <a:ln w="28575">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795941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199" y="1924167"/>
          <a:ext cx="10620375"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35568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 xmlns:a16="http://schemas.microsoft.com/office/drawing/2014/main" id="{134372EA-2578-EA4A-A83B-B3E256B2FE0B}"/>
              </a:ext>
            </a:extLst>
          </p:cNvPr>
          <p:cNvGraphicFramePr/>
          <p:nvPr/>
        </p:nvGraphicFramePr>
        <p:xfrm>
          <a:off x="838199" y="1739646"/>
          <a:ext cx="10703627" cy="1007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fik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3086100"/>
            <a:ext cx="8086725" cy="685800"/>
          </a:xfrm>
          <a:prstGeom prst="rect">
            <a:avLst/>
          </a:prstGeom>
        </p:spPr>
      </p:pic>
      <p:pic>
        <p:nvPicPr>
          <p:cNvPr id="10" name="Grafik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199" y="4111113"/>
            <a:ext cx="8867775" cy="1438275"/>
          </a:xfrm>
          <a:prstGeom prst="rect">
            <a:avLst/>
          </a:prstGeom>
        </p:spPr>
      </p:pic>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 xmlns:a16="http://schemas.microsoft.com/office/drawing/2014/main" id="{EAB785D7-6815-3447-8432-38292D8FDEE8}"/>
                  </a:ext>
                </a:extLst>
              </p14:cNvPr>
              <p14:cNvContentPartPr/>
              <p14:nvPr/>
            </p14:nvContentPartPr>
            <p14:xfrm>
              <a:off x="1124426" y="-753498"/>
              <a:ext cx="360" cy="360"/>
            </p14:xfrm>
          </p:contentPart>
        </mc:Choice>
        <mc:Fallback xmlns="">
          <p:pic>
            <p:nvPicPr>
              <p:cNvPr id="33" name="Ink 32">
                <a:extLst>
                  <a:ext uri="{FF2B5EF4-FFF2-40B4-BE49-F238E27FC236}">
                    <a16:creationId xmlns:a16="http://schemas.microsoft.com/office/drawing/2014/main" id="{EAB785D7-6815-3447-8432-38292D8FDEE8}"/>
                  </a:ext>
                </a:extLst>
              </p:cNvPr>
              <p:cNvPicPr/>
              <p:nvPr/>
            </p:nvPicPr>
            <p:blipFill>
              <a:blip r:embed="rId12"/>
              <a:stretch>
                <a:fillRect/>
              </a:stretch>
            </p:blipFill>
            <p:spPr>
              <a:xfrm>
                <a:off x="1061786" y="-816498"/>
                <a:ext cx="126000" cy="126000"/>
              </a:xfrm>
              <a:prstGeom prst="rect">
                <a:avLst/>
              </a:prstGeom>
            </p:spPr>
          </p:pic>
        </mc:Fallback>
      </mc:AlternateContent>
      <p:sp>
        <p:nvSpPr>
          <p:cNvPr id="37" name="Rectangle 36">
            <a:extLst>
              <a:ext uri="{FF2B5EF4-FFF2-40B4-BE49-F238E27FC236}">
                <a16:creationId xmlns="" xmlns:a16="http://schemas.microsoft.com/office/drawing/2014/main" id="{4E6C7422-1137-144E-B548-E41B97073BED}"/>
              </a:ext>
            </a:extLst>
          </p:cNvPr>
          <p:cNvSpPr/>
          <p:nvPr/>
        </p:nvSpPr>
        <p:spPr>
          <a:xfrm>
            <a:off x="2727702" y="3132594"/>
            <a:ext cx="6166227" cy="3429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38" name="Rectangle 37">
            <a:extLst>
              <a:ext uri="{FF2B5EF4-FFF2-40B4-BE49-F238E27FC236}">
                <a16:creationId xmlns="" xmlns:a16="http://schemas.microsoft.com/office/drawing/2014/main" id="{3CC29864-3D5F-8346-AC54-F4B3E0D77A95}"/>
              </a:ext>
            </a:extLst>
          </p:cNvPr>
          <p:cNvSpPr/>
          <p:nvPr/>
        </p:nvSpPr>
        <p:spPr>
          <a:xfrm>
            <a:off x="3500033" y="4865821"/>
            <a:ext cx="6166227" cy="3429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9997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13" name="Picture 12" descr="A screenshot of a cell phone&#10;&#10;Description automatically generated">
            <a:extLst>
              <a:ext uri="{FF2B5EF4-FFF2-40B4-BE49-F238E27FC236}">
                <a16:creationId xmlns="" xmlns:a16="http://schemas.microsoft.com/office/drawing/2014/main" id="{31F88A1C-2422-9746-9F89-60A77A4DDCC1}"/>
              </a:ext>
            </a:extLst>
          </p:cNvPr>
          <p:cNvPicPr>
            <a:picLocks noChangeAspect="1"/>
          </p:cNvPicPr>
          <p:nvPr/>
        </p:nvPicPr>
        <p:blipFill>
          <a:blip r:embed="rId4"/>
          <a:stretch>
            <a:fillRect/>
          </a:stretch>
        </p:blipFill>
        <p:spPr>
          <a:xfrm>
            <a:off x="353391" y="1772626"/>
            <a:ext cx="11688417" cy="2809461"/>
          </a:xfrm>
          <a:prstGeom prst="rect">
            <a:avLst/>
          </a:prstGeom>
          <a:ln>
            <a:solidFill>
              <a:srgbClr val="367C2B"/>
            </a:solidFill>
          </a:ln>
        </p:spPr>
      </p:pic>
      <p:sp>
        <p:nvSpPr>
          <p:cNvPr id="14" name="TextBox 13">
            <a:extLst>
              <a:ext uri="{FF2B5EF4-FFF2-40B4-BE49-F238E27FC236}">
                <a16:creationId xmlns="" xmlns:a16="http://schemas.microsoft.com/office/drawing/2014/main" id="{6D315168-B4E7-034E-8641-4F8ADCABEE05}"/>
              </a:ext>
            </a:extLst>
          </p:cNvPr>
          <p:cNvSpPr txBox="1"/>
          <p:nvPr/>
        </p:nvSpPr>
        <p:spPr>
          <a:xfrm>
            <a:off x="556390" y="5532134"/>
            <a:ext cx="11485418" cy="369332"/>
          </a:xfrm>
          <a:prstGeom prst="rect">
            <a:avLst/>
          </a:prstGeom>
          <a:noFill/>
        </p:spPr>
        <p:txBody>
          <a:bodyPr wrap="square" rtlCol="0">
            <a:spAutoFit/>
          </a:bodyPr>
          <a:lstStyle/>
          <a:p>
            <a:pPr marL="285750" indent="-285750">
              <a:buFont typeface="Arial" charset="0"/>
              <a:buChar char="•"/>
            </a:pPr>
            <a:r>
              <a:rPr lang="de-DE" dirty="0" err="1" smtClean="0">
                <a:solidFill>
                  <a:schemeClr val="accent1">
                    <a:lumMod val="50000"/>
                  </a:schemeClr>
                </a:solidFill>
                <a:latin typeface="Helvetica Neue" panose="02000503000000020004" pitchFamily="2" charset="0"/>
              </a:rPr>
              <a:t>Defination</a:t>
            </a:r>
            <a:r>
              <a:rPr lang="de-DE" dirty="0" smtClean="0">
                <a:solidFill>
                  <a:schemeClr val="accent1">
                    <a:lumMod val="50000"/>
                  </a:schemeClr>
                </a:solidFill>
                <a:latin typeface="Helvetica Neue" panose="02000503000000020004" pitchFamily="2" charset="0"/>
              </a:rPr>
              <a:t> </a:t>
            </a:r>
            <a:r>
              <a:rPr lang="de-DE" dirty="0" err="1" smtClean="0">
                <a:solidFill>
                  <a:schemeClr val="accent1">
                    <a:lumMod val="50000"/>
                  </a:schemeClr>
                </a:solidFill>
                <a:latin typeface="Helvetica Neue" panose="02000503000000020004" pitchFamily="2" charset="0"/>
              </a:rPr>
              <a:t>of</a:t>
            </a:r>
            <a:r>
              <a:rPr lang="de-DE" dirty="0" smtClean="0">
                <a:solidFill>
                  <a:schemeClr val="accent1">
                    <a:lumMod val="50000"/>
                  </a:schemeClr>
                </a:solidFill>
                <a:latin typeface="Helvetica Neue" panose="02000503000000020004" pitchFamily="2" charset="0"/>
              </a:rPr>
              <a:t> </a:t>
            </a:r>
            <a:r>
              <a:rPr lang="de-DE" dirty="0" err="1" smtClean="0">
                <a:solidFill>
                  <a:schemeClr val="accent1">
                    <a:lumMod val="50000"/>
                  </a:schemeClr>
                </a:solidFill>
                <a:latin typeface="Helvetica Neue" panose="02000503000000020004" pitchFamily="2" charset="0"/>
              </a:rPr>
              <a:t>LoginViewController</a:t>
            </a:r>
            <a:r>
              <a:rPr lang="de-DE" dirty="0" smtClean="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and</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LoginViewControllerDelegate</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would</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have</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been</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helpful</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for</a:t>
            </a:r>
            <a:r>
              <a:rPr lang="de-DE" dirty="0">
                <a:solidFill>
                  <a:schemeClr val="accent1">
                    <a:lumMod val="50000"/>
                  </a:schemeClr>
                </a:solidFill>
                <a:latin typeface="Helvetica Neue" panose="02000503000000020004" pitchFamily="2" charset="0"/>
              </a:rPr>
              <a:t> </a:t>
            </a:r>
            <a:r>
              <a:rPr lang="de-DE" dirty="0" err="1" smtClean="0">
                <a:solidFill>
                  <a:schemeClr val="accent1">
                    <a:lumMod val="50000"/>
                  </a:schemeClr>
                </a:solidFill>
                <a:latin typeface="Helvetica Neue" panose="02000503000000020004" pitchFamily="2" charset="0"/>
              </a:rPr>
              <a:t>beginners</a:t>
            </a:r>
            <a:r>
              <a:rPr lang="de-DE" dirty="0" smtClean="0">
                <a:solidFill>
                  <a:schemeClr val="accent1">
                    <a:lumMod val="50000"/>
                  </a:schemeClr>
                </a:solidFill>
                <a:latin typeface="Helvetica Neue" panose="02000503000000020004" pitchFamily="2" charset="0"/>
              </a:rPr>
              <a:t>.</a:t>
            </a:r>
            <a:endParaRPr lang="de-DE" dirty="0">
              <a:solidFill>
                <a:schemeClr val="accent1">
                  <a:lumMod val="50000"/>
                </a:schemeClr>
              </a:solidFill>
              <a:latin typeface="Helvetica Neue" panose="02000503000000020004" pitchFamily="2" charset="0"/>
            </a:endParaRPr>
          </a:p>
        </p:txBody>
      </p:sp>
      <p:pic>
        <p:nvPicPr>
          <p:cNvPr id="18" name="Graphic 17" descr="Information">
            <a:extLst>
              <a:ext uri="{FF2B5EF4-FFF2-40B4-BE49-F238E27FC236}">
                <a16:creationId xmlns="" xmlns:a16="http://schemas.microsoft.com/office/drawing/2014/main" id="{94952A63-6260-484F-BEC6-32FB30D1E552}"/>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153400" y="3533947"/>
            <a:ext cx="914400" cy="914400"/>
          </a:xfrm>
          <a:prstGeom prst="rect">
            <a:avLst/>
          </a:prstGeom>
        </p:spPr>
      </p:pic>
      <p:sp>
        <p:nvSpPr>
          <p:cNvPr id="12" name="TextBox 11">
            <a:extLst>
              <a:ext uri="{FF2B5EF4-FFF2-40B4-BE49-F238E27FC236}">
                <a16:creationId xmlns="" xmlns:a16="http://schemas.microsoft.com/office/drawing/2014/main" id="{6D315168-B4E7-034E-8641-4F8ADCABEE05}"/>
              </a:ext>
            </a:extLst>
          </p:cNvPr>
          <p:cNvSpPr txBox="1"/>
          <p:nvPr/>
        </p:nvSpPr>
        <p:spPr>
          <a:xfrm>
            <a:off x="1470794" y="4562313"/>
            <a:ext cx="9155646" cy="307777"/>
          </a:xfrm>
          <a:prstGeom prst="rect">
            <a:avLst/>
          </a:prstGeom>
          <a:noFill/>
        </p:spPr>
        <p:txBody>
          <a:bodyPr wrap="square" rtlCol="0">
            <a:spAutoFit/>
          </a:bodyPr>
          <a:lstStyle/>
          <a:p>
            <a:pPr algn="ctr"/>
            <a:r>
              <a:rPr lang="de-DE" sz="1400" i="1" dirty="0" err="1" smtClean="0">
                <a:solidFill>
                  <a:srgbClr val="D22F1A"/>
                </a:solidFill>
                <a:latin typeface="Helvetica Neue" panose="02000503000000020004" pitchFamily="2" charset="0"/>
              </a:rPr>
              <a:t>Figure</a:t>
            </a:r>
            <a:r>
              <a:rPr lang="de-DE" sz="1400" i="1" dirty="0" smtClean="0">
                <a:solidFill>
                  <a:srgbClr val="D22F1A"/>
                </a:solidFill>
                <a:latin typeface="Helvetica Neue" panose="02000503000000020004" pitchFamily="2" charset="0"/>
              </a:rPr>
              <a:t>: Screenshot </a:t>
            </a:r>
            <a:r>
              <a:rPr lang="de-DE" sz="1400" i="1" dirty="0" err="1" smtClean="0">
                <a:solidFill>
                  <a:srgbClr val="D22F1A"/>
                </a:solidFill>
                <a:latin typeface="Helvetica Neue" panose="02000503000000020004" pitchFamily="2" charset="0"/>
              </a:rPr>
              <a:t>from</a:t>
            </a:r>
            <a:r>
              <a:rPr lang="de-DE" sz="1400" i="1" dirty="0" smtClean="0">
                <a:solidFill>
                  <a:srgbClr val="D22F1A"/>
                </a:solidFill>
                <a:latin typeface="Helvetica Neue" panose="02000503000000020004" pitchFamily="2" charset="0"/>
              </a:rPr>
              <a:t> </a:t>
            </a:r>
            <a:r>
              <a:rPr lang="de-DE" sz="1400" i="1" dirty="0" err="1" smtClean="0">
                <a:solidFill>
                  <a:srgbClr val="D22F1A"/>
                </a:solidFill>
                <a:latin typeface="Helvetica Neue" panose="02000503000000020004" pitchFamily="2" charset="0"/>
              </a:rPr>
              <a:t>README.md</a:t>
            </a:r>
            <a:endParaRPr lang="de-DE" sz="1400" i="1" dirty="0">
              <a:solidFill>
                <a:srgbClr val="D22F1A"/>
              </a:solidFill>
              <a:latin typeface="Helvetica Neue" panose="02000503000000020004" pitchFamily="2" charset="0"/>
            </a:endParaRPr>
          </a:p>
        </p:txBody>
      </p:sp>
    </p:spTree>
    <p:extLst>
      <p:ext uri="{BB962C8B-B14F-4D97-AF65-F5344CB8AC3E}">
        <p14:creationId xmlns:p14="http://schemas.microsoft.com/office/powerpoint/2010/main" val="1324311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User Interface/ User Experience</a:t>
            </a:r>
            <a:br>
              <a:rPr lang="en-US" b="1" dirty="0">
                <a:solidFill>
                  <a:srgbClr val="367C2B"/>
                </a:solidFill>
                <a:latin typeface="Helvetica Neue Condensed" charset="0"/>
                <a:ea typeface="Helvetica Neue Condensed" charset="0"/>
                <a:cs typeface="Helvetica Neue Condensed" charset="0"/>
              </a:rPr>
            </a:br>
            <a:r>
              <a:rPr lang="en-US" b="1" dirty="0">
                <a:solidFill>
                  <a:srgbClr val="367C2B"/>
                </a:solidFill>
                <a:latin typeface="Helvetica Neue Condensed" charset="0"/>
                <a:ea typeface="Helvetica Neue Condensed" charset="0"/>
                <a:cs typeface="Helvetica Neue Condensed" charset="0"/>
              </a:rPr>
              <a:t>CarPlay Documentation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pic>
        <p:nvPicPr>
          <p:cNvPr id="9"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134" y="286615"/>
            <a:ext cx="1073332" cy="1071564"/>
          </a:xfrm>
          <a:prstGeom prst="rect">
            <a:avLst/>
          </a:prstGeom>
        </p:spPr>
      </p:pic>
    </p:spTree>
    <p:extLst>
      <p:ext uri="{BB962C8B-B14F-4D97-AF65-F5344CB8AC3E}">
        <p14:creationId xmlns:p14="http://schemas.microsoft.com/office/powerpoint/2010/main" val="7010415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14293"/>
          </a:xfrm>
        </p:spPr>
        <p:txBody>
          <a:bodyPr>
            <a:normAutofit/>
          </a:bodyPr>
          <a:lstStyle/>
          <a:p>
            <a:pPr algn="ctr"/>
            <a:r>
              <a:rPr lang="en-US" sz="4000" b="1" dirty="0">
                <a:solidFill>
                  <a:srgbClr val="367C2B"/>
                </a:solidFill>
                <a:latin typeface="Helvetica Neue Condensed" charset="0"/>
                <a:ea typeface="Helvetica Neue Condensed" charset="0"/>
                <a:cs typeface="Helvetica Neue Condensed" charset="0"/>
              </a:rPr>
              <a:t>Navigation App Templates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23417" y="619124"/>
            <a:ext cx="1094113" cy="1071564"/>
          </a:xfrm>
        </p:spPr>
      </p:pic>
      <p:pic>
        <p:nvPicPr>
          <p:cNvPr id="42" name="Picture 41"/>
          <p:cNvPicPr>
            <a:picLocks noChangeAspect="1"/>
          </p:cNvPicPr>
          <p:nvPr/>
        </p:nvPicPr>
        <p:blipFill>
          <a:blip r:embed="rId4"/>
          <a:stretch>
            <a:fillRect/>
          </a:stretch>
        </p:blipFill>
        <p:spPr>
          <a:xfrm>
            <a:off x="412169" y="1680039"/>
            <a:ext cx="3471889" cy="2081470"/>
          </a:xfrm>
          <a:prstGeom prst="rect">
            <a:avLst/>
          </a:prstGeom>
        </p:spPr>
      </p:pic>
      <p:pic>
        <p:nvPicPr>
          <p:cNvPr id="43" name="Picture 42"/>
          <p:cNvPicPr>
            <a:picLocks noChangeAspect="1"/>
          </p:cNvPicPr>
          <p:nvPr/>
        </p:nvPicPr>
        <p:blipFill>
          <a:blip r:embed="rId5"/>
          <a:stretch>
            <a:fillRect/>
          </a:stretch>
        </p:blipFill>
        <p:spPr>
          <a:xfrm>
            <a:off x="4021738" y="1654367"/>
            <a:ext cx="3418149" cy="2107142"/>
          </a:xfrm>
          <a:prstGeom prst="rect">
            <a:avLst/>
          </a:prstGeom>
        </p:spPr>
      </p:pic>
      <p:pic>
        <p:nvPicPr>
          <p:cNvPr id="44" name="Picture 43"/>
          <p:cNvPicPr>
            <a:picLocks noChangeAspect="1"/>
          </p:cNvPicPr>
          <p:nvPr/>
        </p:nvPicPr>
        <p:blipFill>
          <a:blip r:embed="rId6"/>
          <a:stretch>
            <a:fillRect/>
          </a:stretch>
        </p:blipFill>
        <p:spPr>
          <a:xfrm>
            <a:off x="7629355" y="1674584"/>
            <a:ext cx="3436094" cy="2086926"/>
          </a:xfrm>
          <a:prstGeom prst="rect">
            <a:avLst/>
          </a:prstGeom>
        </p:spPr>
      </p:pic>
      <p:pic>
        <p:nvPicPr>
          <p:cNvPr id="45" name="Picture 44"/>
          <p:cNvPicPr>
            <a:picLocks noChangeAspect="1"/>
          </p:cNvPicPr>
          <p:nvPr/>
        </p:nvPicPr>
        <p:blipFill>
          <a:blip r:embed="rId7"/>
          <a:stretch>
            <a:fillRect/>
          </a:stretch>
        </p:blipFill>
        <p:spPr>
          <a:xfrm>
            <a:off x="1868595" y="3862130"/>
            <a:ext cx="3425610" cy="2190144"/>
          </a:xfrm>
          <a:prstGeom prst="rect">
            <a:avLst/>
          </a:prstGeom>
        </p:spPr>
      </p:pic>
      <p:pic>
        <p:nvPicPr>
          <p:cNvPr id="46" name="Picture 45"/>
          <p:cNvPicPr>
            <a:picLocks noChangeAspect="1"/>
          </p:cNvPicPr>
          <p:nvPr/>
        </p:nvPicPr>
        <p:blipFill>
          <a:blip r:embed="rId8"/>
          <a:stretch>
            <a:fillRect/>
          </a:stretch>
        </p:blipFill>
        <p:spPr>
          <a:xfrm>
            <a:off x="5688874" y="3862130"/>
            <a:ext cx="3538254" cy="2240703"/>
          </a:xfrm>
          <a:prstGeom prst="rect">
            <a:avLst/>
          </a:prstGeom>
        </p:spPr>
      </p:pic>
    </p:spTree>
    <p:extLst>
      <p:ext uri="{BB962C8B-B14F-4D97-AF65-F5344CB8AC3E}">
        <p14:creationId xmlns:p14="http://schemas.microsoft.com/office/powerpoint/2010/main" val="5075157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App</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sp>
        <p:nvSpPr>
          <p:cNvPr id="39" name="TextBox 38"/>
          <p:cNvSpPr txBox="1"/>
          <p:nvPr/>
        </p:nvSpPr>
        <p:spPr>
          <a:xfrm>
            <a:off x="1066800" y="2062020"/>
            <a:ext cx="9434946" cy="12856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Helvetica Neue"/>
              </a:rPr>
              <a:t>John Deere </a:t>
            </a:r>
            <a:r>
              <a:rPr lang="en-US" dirty="0" smtClean="0">
                <a:latin typeface="Helvetica Neue"/>
              </a:rPr>
              <a:t>UX guidelines.</a:t>
            </a:r>
            <a:endParaRPr lang="en-US" dirty="0">
              <a:latin typeface="Helvetica Neue"/>
            </a:endParaRPr>
          </a:p>
          <a:p>
            <a:pPr marL="285750" indent="-285750">
              <a:lnSpc>
                <a:spcPct val="150000"/>
              </a:lnSpc>
              <a:buFont typeface="Arial" panose="020B0604020202020204" pitchFamily="34" charset="0"/>
              <a:buChar char="•"/>
            </a:pPr>
            <a:r>
              <a:rPr lang="en-US" dirty="0">
                <a:latin typeface="Helvetica Neue"/>
              </a:rPr>
              <a:t>Apple developer </a:t>
            </a:r>
            <a:r>
              <a:rPr lang="en-US" dirty="0" smtClean="0">
                <a:latin typeface="Helvetica Neue"/>
              </a:rPr>
              <a:t>UX guidelines.</a:t>
            </a:r>
          </a:p>
          <a:p>
            <a:pPr marL="285750" indent="-285750">
              <a:lnSpc>
                <a:spcPct val="150000"/>
              </a:lnSpc>
              <a:buFont typeface="Arial" panose="020B0604020202020204" pitchFamily="34" charset="0"/>
              <a:buChar char="•"/>
            </a:pPr>
            <a:r>
              <a:rPr lang="en-US" dirty="0" err="1" smtClean="0">
                <a:latin typeface="Helvetica Neue"/>
              </a:rPr>
              <a:t>CarPlay</a:t>
            </a:r>
            <a:r>
              <a:rPr lang="en-US" dirty="0" smtClean="0">
                <a:latin typeface="Helvetica Neue"/>
              </a:rPr>
              <a:t> Navigation guidelines.</a:t>
            </a:r>
            <a:endParaRPr lang="en-US" dirty="0">
              <a:latin typeface="Helvetica Neue"/>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85763" y="619124"/>
            <a:ext cx="1031767" cy="1071564"/>
          </a:xfrm>
        </p:spPr>
      </p:pic>
    </p:spTree>
    <p:extLst>
      <p:ext uri="{BB962C8B-B14F-4D97-AF65-F5344CB8AC3E}">
        <p14:creationId xmlns:p14="http://schemas.microsoft.com/office/powerpoint/2010/main" val="10432317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B102234-4C51-3540-BFC2-BD072623ACE6}"/>
              </a:ext>
            </a:extLst>
          </p:cNvPr>
          <p:cNvSpPr>
            <a:spLocks noGrp="1"/>
          </p:cNvSpPr>
          <p:nvPr>
            <p:ph type="title"/>
          </p:nvPr>
        </p:nvSpPr>
        <p:spPr>
          <a:xfrm>
            <a:off x="838200" y="365126"/>
            <a:ext cx="9661634" cy="60182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JD Driver Testing Approaches</a:t>
            </a:r>
            <a:endParaRPr lang="de-DE" sz="3200" dirty="0"/>
          </a:p>
        </p:txBody>
      </p:sp>
      <p:sp>
        <p:nvSpPr>
          <p:cNvPr id="7" name="Date Placeholder 6"/>
          <p:cNvSpPr>
            <a:spLocks noGrp="1"/>
          </p:cNvSpPr>
          <p:nvPr>
            <p:ph type="dt" sz="half" idx="10"/>
          </p:nvPr>
        </p:nvSpPr>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4"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1" name="Diagram 10"/>
          <p:cNvGraphicFramePr/>
          <p:nvPr>
            <p:extLst>
              <p:ext uri="{D42A27DB-BD31-4B8C-83A1-F6EECF244321}">
                <p14:modId xmlns:p14="http://schemas.microsoft.com/office/powerpoint/2010/main" val="3965584250"/>
              </p:ext>
            </p:extLst>
          </p:nvPr>
        </p:nvGraphicFramePr>
        <p:xfrm>
          <a:off x="1261574" y="2079522"/>
          <a:ext cx="9238260" cy="3012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31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8E4CED1-7322-3D4C-AD0A-266CB850C75E}"/>
              </a:ext>
            </a:extLst>
          </p:cNvPr>
          <p:cNvSpPr>
            <a:spLocks noGrp="1"/>
          </p:cNvSpPr>
          <p:nvPr>
            <p:ph type="title"/>
          </p:nvPr>
        </p:nvSpPr>
        <p:spPr>
          <a:xfrm>
            <a:off x="838199" y="361507"/>
            <a:ext cx="10806115" cy="648585"/>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Sample Test Case</a:t>
            </a:r>
            <a:endParaRPr lang="de-DE" sz="2400" dirty="0"/>
          </a:p>
        </p:txBody>
      </p:sp>
      <p:sp>
        <p:nvSpPr>
          <p:cNvPr id="7" name="Date Placeholder 6"/>
          <p:cNvSpPr>
            <a:spLocks noGrp="1"/>
          </p:cNvSpPr>
          <p:nvPr>
            <p:ph type="dt" sz="half" idx="10"/>
          </p:nvPr>
        </p:nvSpPr>
        <p:spPr/>
        <p:txBody>
          <a:bodyPr/>
          <a:lstStyle/>
          <a:p>
            <a:r>
              <a:rPr lang="en-US" b="1" smtClean="0">
                <a:solidFill>
                  <a:schemeClr val="bg1">
                    <a:lumMod val="95000"/>
                  </a:schemeClr>
                </a:solidFill>
              </a:rPr>
              <a:t>19.12.2019</a:t>
            </a:r>
            <a:endParaRPr lang="en-US" b="1"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29</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xmlns="" id="{91C5B18C-8BCA-D74B-8439-B48FC87DCAC1}"/>
              </a:ext>
            </a:extLst>
          </p:cNvPr>
          <p:cNvSpPr/>
          <p:nvPr/>
        </p:nvSpPr>
        <p:spPr>
          <a:xfrm>
            <a:off x="838200" y="1842588"/>
            <a:ext cx="1838090" cy="3651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a:t>
            </a:r>
          </a:p>
        </p:txBody>
      </p:sp>
      <p:sp>
        <p:nvSpPr>
          <p:cNvPr id="23" name="Pentagon 22">
            <a:extLst>
              <a:ext uri="{FF2B5EF4-FFF2-40B4-BE49-F238E27FC236}">
                <a16:creationId xmlns:a16="http://schemas.microsoft.com/office/drawing/2014/main" xmlns="" id="{147AE1FA-2109-FD4F-B621-807F7ADDFEEB}"/>
              </a:ext>
            </a:extLst>
          </p:cNvPr>
          <p:cNvSpPr/>
          <p:nvPr/>
        </p:nvSpPr>
        <p:spPr>
          <a:xfrm>
            <a:off x="838199" y="2307642"/>
            <a:ext cx="1838090" cy="3783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 Negative </a:t>
            </a:r>
            <a:r>
              <a:rPr lang="de-DE" sz="1100" dirty="0" err="1"/>
              <a:t>command</a:t>
            </a:r>
            <a:r>
              <a:rPr lang="de-DE" sz="1100" dirty="0"/>
              <a:t> </a:t>
            </a:r>
          </a:p>
        </p:txBody>
      </p:sp>
      <p:sp>
        <p:nvSpPr>
          <p:cNvPr id="24" name="Pentagon 23">
            <a:extLst>
              <a:ext uri="{FF2B5EF4-FFF2-40B4-BE49-F238E27FC236}">
                <a16:creationId xmlns:a16="http://schemas.microsoft.com/office/drawing/2014/main" xmlns="" id="{B1B05F66-63B2-CE43-ABA7-D7799E49636C}"/>
              </a:ext>
            </a:extLst>
          </p:cNvPr>
          <p:cNvSpPr/>
          <p:nvPr/>
        </p:nvSpPr>
        <p:spPr>
          <a:xfrm>
            <a:off x="838199" y="2777887"/>
            <a:ext cx="1838090" cy="6358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Take a field type note</a:t>
            </a:r>
            <a:r>
              <a:rPr lang="de-DE" sz="1600" dirty="0">
                <a:solidFill>
                  <a:schemeClr val="bg1"/>
                </a:solidFill>
              </a:rPr>
              <a:t> </a:t>
            </a:r>
          </a:p>
        </p:txBody>
      </p:sp>
      <p:sp>
        <p:nvSpPr>
          <p:cNvPr id="25" name="Pentagon 24">
            <a:extLst>
              <a:ext uri="{FF2B5EF4-FFF2-40B4-BE49-F238E27FC236}">
                <a16:creationId xmlns:a16="http://schemas.microsoft.com/office/drawing/2014/main" xmlns="" id="{7FF13970-46F8-9446-A391-3024EC20C7C2}"/>
              </a:ext>
            </a:extLst>
          </p:cNvPr>
          <p:cNvSpPr/>
          <p:nvPr/>
        </p:nvSpPr>
        <p:spPr>
          <a:xfrm>
            <a:off x="838200" y="3513457"/>
            <a:ext cx="183809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 – negative command</a:t>
            </a:r>
            <a:r>
              <a:rPr lang="de-DE" sz="1100" dirty="0"/>
              <a:t> </a:t>
            </a:r>
          </a:p>
        </p:txBody>
      </p:sp>
      <p:sp>
        <p:nvSpPr>
          <p:cNvPr id="26" name="Pentagon 25">
            <a:extLst>
              <a:ext uri="{FF2B5EF4-FFF2-40B4-BE49-F238E27FC236}">
                <a16:creationId xmlns:a16="http://schemas.microsoft.com/office/drawing/2014/main" xmlns="" id="{EF3BD237-F1CC-A54C-AB89-2641E7C8B8BF}"/>
              </a:ext>
            </a:extLst>
          </p:cNvPr>
          <p:cNvSpPr/>
          <p:nvPr/>
        </p:nvSpPr>
        <p:spPr>
          <a:xfrm>
            <a:off x="838199" y="3980210"/>
            <a:ext cx="1838092" cy="3350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7" name="Pentagon 26">
            <a:extLst>
              <a:ext uri="{FF2B5EF4-FFF2-40B4-BE49-F238E27FC236}">
                <a16:creationId xmlns:a16="http://schemas.microsoft.com/office/drawing/2014/main" xmlns="" id="{0FEB376C-E42C-E248-985A-E99DAEE8087A}"/>
              </a:ext>
            </a:extLst>
          </p:cNvPr>
          <p:cNvSpPr/>
          <p:nvPr/>
        </p:nvSpPr>
        <p:spPr>
          <a:xfrm>
            <a:off x="838199" y="4399454"/>
            <a:ext cx="1838093"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8" name="Pentagon 27">
            <a:extLst>
              <a:ext uri="{FF2B5EF4-FFF2-40B4-BE49-F238E27FC236}">
                <a16:creationId xmlns:a16="http://schemas.microsoft.com/office/drawing/2014/main" xmlns="" id="{F359F336-52D1-354E-96C3-E2371459A463}"/>
              </a:ext>
            </a:extLst>
          </p:cNvPr>
          <p:cNvSpPr/>
          <p:nvPr/>
        </p:nvSpPr>
        <p:spPr>
          <a:xfrm>
            <a:off x="838199" y="4864047"/>
            <a:ext cx="1838093" cy="3803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Take a note for the specific field – negative command</a:t>
            </a:r>
            <a:r>
              <a:rPr lang="de-DE" sz="1000" dirty="0"/>
              <a:t> </a:t>
            </a:r>
          </a:p>
        </p:txBody>
      </p:sp>
      <p:sp>
        <p:nvSpPr>
          <p:cNvPr id="29" name="Pentagon 28">
            <a:extLst>
              <a:ext uri="{FF2B5EF4-FFF2-40B4-BE49-F238E27FC236}">
                <a16:creationId xmlns:a16="http://schemas.microsoft.com/office/drawing/2014/main" xmlns="" id="{6A34AFAD-0762-B046-8F93-EA663FF9768C}"/>
              </a:ext>
            </a:extLst>
          </p:cNvPr>
          <p:cNvSpPr/>
          <p:nvPr/>
        </p:nvSpPr>
        <p:spPr>
          <a:xfrm>
            <a:off x="838199" y="5328640"/>
            <a:ext cx="1838092" cy="3592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Save the note</a:t>
            </a:r>
            <a:r>
              <a:rPr lang="de-DE" sz="1100" dirty="0"/>
              <a:t> </a:t>
            </a:r>
          </a:p>
        </p:txBody>
      </p:sp>
      <p:sp>
        <p:nvSpPr>
          <p:cNvPr id="32" name="Down Arrow Callout 31">
            <a:extLst>
              <a:ext uri="{FF2B5EF4-FFF2-40B4-BE49-F238E27FC236}">
                <a16:creationId xmlns:a16="http://schemas.microsoft.com/office/drawing/2014/main" xmlns="" id="{DF64AF5F-BDD8-AA40-9302-1BDD0161492A}"/>
              </a:ext>
            </a:extLst>
          </p:cNvPr>
          <p:cNvSpPr/>
          <p:nvPr/>
        </p:nvSpPr>
        <p:spPr>
          <a:xfrm>
            <a:off x="2808509" y="1212662"/>
            <a:ext cx="197939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TEST STEPS</a:t>
            </a:r>
            <a:r>
              <a:rPr lang="de-DE" sz="1200" dirty="0"/>
              <a:t> </a:t>
            </a:r>
          </a:p>
        </p:txBody>
      </p:sp>
      <p:sp>
        <p:nvSpPr>
          <p:cNvPr id="33" name="Down Arrow Callout 32">
            <a:extLst>
              <a:ext uri="{FF2B5EF4-FFF2-40B4-BE49-F238E27FC236}">
                <a16:creationId xmlns:a16="http://schemas.microsoft.com/office/drawing/2014/main" xmlns="" id="{C577536B-9496-D646-8863-9C907D2D46D9}"/>
              </a:ext>
            </a:extLst>
          </p:cNvPr>
          <p:cNvSpPr/>
          <p:nvPr/>
        </p:nvSpPr>
        <p:spPr>
          <a:xfrm>
            <a:off x="4816718" y="1201570"/>
            <a:ext cx="2187136"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INPUTS</a:t>
            </a:r>
            <a:r>
              <a:rPr lang="de-DE" sz="1200" dirty="0"/>
              <a:t> </a:t>
            </a:r>
          </a:p>
        </p:txBody>
      </p:sp>
      <p:sp>
        <p:nvSpPr>
          <p:cNvPr id="34" name="Down Arrow Callout 33">
            <a:extLst>
              <a:ext uri="{FF2B5EF4-FFF2-40B4-BE49-F238E27FC236}">
                <a16:creationId xmlns:a16="http://schemas.microsoft.com/office/drawing/2014/main" xmlns="" id="{7EF1847F-F75A-F441-8A56-B1CBE0CC47D5}"/>
              </a:ext>
            </a:extLst>
          </p:cNvPr>
          <p:cNvSpPr/>
          <p:nvPr/>
        </p:nvSpPr>
        <p:spPr>
          <a:xfrm>
            <a:off x="7032664" y="1204622"/>
            <a:ext cx="2164425"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EXPECTED OUTPUTS </a:t>
            </a:r>
            <a:endParaRPr lang="de-DE" sz="1200" dirty="0"/>
          </a:p>
        </p:txBody>
      </p:sp>
      <p:sp>
        <p:nvSpPr>
          <p:cNvPr id="35" name="Down Arrow Callout 34">
            <a:extLst>
              <a:ext uri="{FF2B5EF4-FFF2-40B4-BE49-F238E27FC236}">
                <a16:creationId xmlns:a16="http://schemas.microsoft.com/office/drawing/2014/main" xmlns="" id="{97C8E327-60AF-6B4A-828C-CE1BF1BD0E60}"/>
              </a:ext>
            </a:extLst>
          </p:cNvPr>
          <p:cNvSpPr/>
          <p:nvPr/>
        </p:nvSpPr>
        <p:spPr>
          <a:xfrm>
            <a:off x="9225899" y="1206115"/>
            <a:ext cx="90973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ACTUAL OUTPUT</a:t>
            </a:r>
            <a:r>
              <a:rPr lang="de-DE" sz="1200" dirty="0"/>
              <a:t> </a:t>
            </a:r>
          </a:p>
        </p:txBody>
      </p:sp>
      <p:sp>
        <p:nvSpPr>
          <p:cNvPr id="36" name="Down Arrow Callout 35">
            <a:extLst>
              <a:ext uri="{FF2B5EF4-FFF2-40B4-BE49-F238E27FC236}">
                <a16:creationId xmlns:a16="http://schemas.microsoft.com/office/drawing/2014/main" xmlns="" id="{2F8BADB0-0502-704B-B26C-9905E91951F7}"/>
              </a:ext>
            </a:extLst>
          </p:cNvPr>
          <p:cNvSpPr/>
          <p:nvPr/>
        </p:nvSpPr>
        <p:spPr>
          <a:xfrm>
            <a:off x="10164445" y="1206115"/>
            <a:ext cx="683852" cy="57628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STATUS</a:t>
            </a:r>
            <a:r>
              <a:rPr lang="de-DE" sz="1200" dirty="0"/>
              <a:t> </a:t>
            </a:r>
          </a:p>
        </p:txBody>
      </p:sp>
      <p:sp>
        <p:nvSpPr>
          <p:cNvPr id="37" name="Down Arrow Callout 36">
            <a:extLst>
              <a:ext uri="{FF2B5EF4-FFF2-40B4-BE49-F238E27FC236}">
                <a16:creationId xmlns:a16="http://schemas.microsoft.com/office/drawing/2014/main" xmlns="" id="{2FC1A6DE-73F5-304C-A8E7-A2977A6C7468}"/>
              </a:ext>
            </a:extLst>
          </p:cNvPr>
          <p:cNvSpPr/>
          <p:nvPr/>
        </p:nvSpPr>
        <p:spPr>
          <a:xfrm>
            <a:off x="10877107" y="1206115"/>
            <a:ext cx="767208"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LAST MODIFIED</a:t>
            </a:r>
          </a:p>
        </p:txBody>
      </p:sp>
      <p:graphicFrame>
        <p:nvGraphicFramePr>
          <p:cNvPr id="12" name="Content Placeholder 11">
            <a:extLst>
              <a:ext uri="{FF2B5EF4-FFF2-40B4-BE49-F238E27FC236}">
                <a16:creationId xmlns:a16="http://schemas.microsoft.com/office/drawing/2014/main" xmlns="" id="{CCBA25F2-C320-5749-8951-B5594C7CB0FC}"/>
              </a:ext>
            </a:extLst>
          </p:cNvPr>
          <p:cNvGraphicFramePr>
            <a:graphicFrameLocks noGrp="1"/>
          </p:cNvGraphicFramePr>
          <p:nvPr>
            <p:ph idx="1"/>
            <p:extLst>
              <p:ext uri="{D42A27DB-BD31-4B8C-83A1-F6EECF244321}">
                <p14:modId xmlns:p14="http://schemas.microsoft.com/office/powerpoint/2010/main" val="1916364507"/>
              </p:ext>
            </p:extLst>
          </p:nvPr>
        </p:nvGraphicFramePr>
        <p:xfrm>
          <a:off x="2808509" y="1825624"/>
          <a:ext cx="8835806" cy="4368228"/>
        </p:xfrm>
        <a:graphic>
          <a:graphicData uri="http://schemas.openxmlformats.org/drawingml/2006/table">
            <a:tbl>
              <a:tblPr bandRow="1">
                <a:tableStyleId>{5C22544A-7EE6-4342-B048-85BDC9FD1C3A}</a:tableStyleId>
              </a:tblPr>
              <a:tblGrid>
                <a:gridCol w="2018672">
                  <a:extLst>
                    <a:ext uri="{9D8B030D-6E8A-4147-A177-3AD203B41FA5}">
                      <a16:colId xmlns:a16="http://schemas.microsoft.com/office/drawing/2014/main" xmlns="" val="1700266876"/>
                    </a:ext>
                  </a:extLst>
                </a:gridCol>
                <a:gridCol w="2243470">
                  <a:extLst>
                    <a:ext uri="{9D8B030D-6E8A-4147-A177-3AD203B41FA5}">
                      <a16:colId xmlns:a16="http://schemas.microsoft.com/office/drawing/2014/main" xmlns="" val="3043287254"/>
                    </a:ext>
                  </a:extLst>
                </a:gridCol>
                <a:gridCol w="2147777">
                  <a:extLst>
                    <a:ext uri="{9D8B030D-6E8A-4147-A177-3AD203B41FA5}">
                      <a16:colId xmlns:a16="http://schemas.microsoft.com/office/drawing/2014/main" xmlns="" val="3762088273"/>
                    </a:ext>
                  </a:extLst>
                </a:gridCol>
                <a:gridCol w="935665">
                  <a:extLst>
                    <a:ext uri="{9D8B030D-6E8A-4147-A177-3AD203B41FA5}">
                      <a16:colId xmlns:a16="http://schemas.microsoft.com/office/drawing/2014/main" xmlns="" val="1884659188"/>
                    </a:ext>
                  </a:extLst>
                </a:gridCol>
                <a:gridCol w="712381">
                  <a:extLst>
                    <a:ext uri="{9D8B030D-6E8A-4147-A177-3AD203B41FA5}">
                      <a16:colId xmlns:a16="http://schemas.microsoft.com/office/drawing/2014/main" xmlns="" val="102688398"/>
                    </a:ext>
                  </a:extLst>
                </a:gridCol>
                <a:gridCol w="777841">
                  <a:extLst>
                    <a:ext uri="{9D8B030D-6E8A-4147-A177-3AD203B41FA5}">
                      <a16:colId xmlns:a16="http://schemas.microsoft.com/office/drawing/2014/main" xmlns="" val="3788076228"/>
                    </a:ext>
                  </a:extLst>
                </a:gridCol>
              </a:tblGrid>
              <a:tr h="502221">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 </a:t>
                      </a:r>
                      <a:endParaRPr lang="de-DE" sz="800" dirty="0"/>
                    </a:p>
                  </a:txBody>
                  <a:tcPr/>
                </a:tc>
                <a:tc>
                  <a:txBody>
                    <a:bodyPr/>
                    <a:lstStyle/>
                    <a:p>
                      <a:r>
                        <a:rPr lang="en-GB" sz="800" i="0" u="none"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“JD Driver take a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for the field type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r>
                        <a:rPr lang="de-DE" sz="800" dirty="0">
                          <a:effectLst/>
                        </a:rPr>
                        <a:t> </a:t>
                      </a:r>
                      <a:endParaRPr lang="de-DE" sz="800" dirty="0"/>
                    </a:p>
                  </a:txBody>
                  <a:tcPr/>
                </a:tc>
                <a:tc>
                  <a:txBody>
                    <a:bodyPr/>
                    <a:lstStyle/>
                    <a:p>
                      <a:pPr algn="ctr">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de-DE" sz="800" dirty="0"/>
                        <a:t>Pass</a:t>
                      </a:r>
                    </a:p>
                  </a:txBody>
                  <a:tcPr/>
                </a:tc>
                <a:tc>
                  <a:txBody>
                    <a:bodyPr/>
                    <a:lstStyle/>
                    <a:p>
                      <a:pPr algn="ctr"/>
                      <a:r>
                        <a:rPr lang="de-DE" sz="800" dirty="0"/>
                        <a:t>06-12-2019</a:t>
                      </a:r>
                    </a:p>
                  </a:txBody>
                  <a:tcPr/>
                </a:tc>
                <a:extLst>
                  <a:ext uri="{0D108BD9-81ED-4DB2-BD59-A6C34878D82A}">
                    <a16:rowId xmlns:a16="http://schemas.microsoft.com/office/drawing/2014/main" xmlns="" val="268762668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“JD Driver testing and quality assurance“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a:t>
                      </a:r>
                      <a:r>
                        <a:rPr lang="en-GB" sz="800" b="1" kern="1200" dirty="0">
                          <a:solidFill>
                            <a:schemeClr val="dk1"/>
                          </a:solidFill>
                          <a:effectLst/>
                          <a:latin typeface="+mn-lt"/>
                          <a:ea typeface="+mn-ea"/>
                          <a:cs typeface="+mn-cs"/>
                        </a:rPr>
                        <a:t> </a:t>
                      </a:r>
                      <a:r>
                        <a:rPr lang="en-GB" sz="800" i="1" kern="1200" dirty="0">
                          <a:solidFill>
                            <a:schemeClr val="dk1"/>
                          </a:solidFill>
                          <a:effectLst/>
                          <a:latin typeface="+mn-lt"/>
                          <a:ea typeface="+mn-ea"/>
                          <a:cs typeface="+mn-cs"/>
                        </a:rPr>
                        <a:t>“ How can I help you with ?“</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de-DE" sz="800" dirty="0"/>
                        <a:t>Pass</a:t>
                      </a:r>
                    </a:p>
                  </a:txBody>
                  <a:tcPr/>
                </a:tc>
                <a:tc>
                  <a:txBody>
                    <a:bodyPr/>
                    <a:lstStyle/>
                    <a:p>
                      <a:pPr algn="ctr"/>
                      <a:r>
                        <a:rPr lang="de-DE" sz="800" dirty="0"/>
                        <a:t>07-12-2019</a:t>
                      </a:r>
                    </a:p>
                  </a:txBody>
                  <a:tcPr/>
                </a:tc>
                <a:extLst>
                  <a:ext uri="{0D108BD9-81ED-4DB2-BD59-A6C34878D82A}">
                    <a16:rowId xmlns:a16="http://schemas.microsoft.com/office/drawing/2014/main" xmlns="" val="3038956808"/>
                  </a:ext>
                </a:extLst>
              </a:tr>
              <a:tr h="452620">
                <a:tc>
                  <a:txBody>
                    <a:bodyPr/>
                    <a:lstStyle/>
                    <a:p>
                      <a:pPr marL="228600" lvl="0" indent="-228600">
                        <a:buFont typeface="+mj-lt"/>
                        <a:buAutoNum type="arabicPeriod"/>
                      </a:pPr>
                      <a:r>
                        <a:rPr lang="de-DE" sz="1200" kern="1200" dirty="0">
                          <a:solidFill>
                            <a:srgbClr val="CC00CC"/>
                          </a:solidFill>
                          <a:effectLst/>
                          <a:latin typeface="+mn-lt"/>
                          <a:ea typeface="+mn-ea"/>
                          <a:cs typeface="+mn-cs"/>
                        </a:rPr>
                        <a:t>Connect JD </a:t>
                      </a:r>
                      <a:r>
                        <a:rPr lang="de-DE" sz="1200" kern="1200" dirty="0" smtClean="0">
                          <a:solidFill>
                            <a:srgbClr val="CC00CC"/>
                          </a:solidFill>
                          <a:effectLst/>
                          <a:latin typeface="+mn-lt"/>
                          <a:ea typeface="+mn-ea"/>
                          <a:cs typeface="+mn-cs"/>
                        </a:rPr>
                        <a:t>Driver</a:t>
                      </a:r>
                    </a:p>
                    <a:p>
                      <a:pPr marL="228600" lvl="0" indent="-228600">
                        <a:buFont typeface="+mj-lt"/>
                        <a:buAutoNum type="arabicPeriod"/>
                      </a:pPr>
                      <a:r>
                        <a:rPr lang="en-GB" sz="1200" kern="1200" dirty="0" smtClean="0">
                          <a:solidFill>
                            <a:srgbClr val="CC00CC"/>
                          </a:solidFill>
                          <a:effectLst/>
                          <a:latin typeface="+mn-lt"/>
                          <a:ea typeface="+mn-ea"/>
                          <a:cs typeface="+mn-cs"/>
                        </a:rPr>
                        <a:t>Voice </a:t>
                      </a:r>
                      <a:r>
                        <a:rPr lang="en-GB" sz="1200" kern="1200" dirty="0">
                          <a:solidFill>
                            <a:srgbClr val="CC00CC"/>
                          </a:solidFill>
                          <a:effectLst/>
                          <a:latin typeface="+mn-lt"/>
                          <a:ea typeface="+mn-ea"/>
                          <a:cs typeface="+mn-cs"/>
                        </a:rPr>
                        <a:t>command for taking field type note</a:t>
                      </a:r>
                      <a:endParaRPr lang="de-DE" sz="1200" kern="1200" dirty="0">
                        <a:solidFill>
                          <a:srgbClr val="CC00CC"/>
                        </a:solidFill>
                        <a:effectLst/>
                        <a:latin typeface="+mn-lt"/>
                        <a:ea typeface="+mn-ea"/>
                        <a:cs typeface="+mn-cs"/>
                      </a:endParaRPr>
                    </a:p>
                  </a:txBody>
                  <a:tcPr/>
                </a:tc>
                <a:tc>
                  <a:txBody>
                    <a:bodyPr/>
                    <a:lstStyle/>
                    <a:p>
                      <a:r>
                        <a:rPr lang="en-GB" sz="1200" kern="1200" dirty="0">
                          <a:solidFill>
                            <a:srgbClr val="CC00CC"/>
                          </a:solidFill>
                          <a:effectLst/>
                          <a:latin typeface="+mn-lt"/>
                          <a:ea typeface="+mn-ea"/>
                          <a:cs typeface="+mn-cs"/>
                        </a:rPr>
                        <a:t>Siri: </a:t>
                      </a:r>
                      <a:r>
                        <a:rPr lang="en-GB" sz="1200" i="1" kern="1200" dirty="0">
                          <a:solidFill>
                            <a:srgbClr val="CC00CC"/>
                          </a:solidFill>
                          <a:effectLst/>
                          <a:latin typeface="+mn-lt"/>
                          <a:ea typeface="+mn-ea"/>
                          <a:cs typeface="+mn-cs"/>
                        </a:rPr>
                        <a:t>“Of which type? Field or General“</a:t>
                      </a:r>
                      <a:endParaRPr lang="de-DE" sz="1200" kern="1200" dirty="0">
                        <a:solidFill>
                          <a:srgbClr val="CC00CC"/>
                        </a:solidFill>
                        <a:effectLst/>
                        <a:latin typeface="+mn-lt"/>
                        <a:ea typeface="+mn-ea"/>
                        <a:cs typeface="+mn-cs"/>
                      </a:endParaRPr>
                    </a:p>
                    <a:p>
                      <a:r>
                        <a:rPr lang="de-DE" sz="1200" kern="1200" dirty="0">
                          <a:solidFill>
                            <a:srgbClr val="CC00CC"/>
                          </a:solidFill>
                          <a:effectLst/>
                          <a:latin typeface="+mn-lt"/>
                          <a:ea typeface="+mn-ea"/>
                          <a:cs typeface="+mn-cs"/>
                        </a:rPr>
                        <a:t>User: </a:t>
                      </a:r>
                      <a:r>
                        <a:rPr lang="de-DE" sz="1200" i="1" kern="1200" dirty="0">
                          <a:solidFill>
                            <a:srgbClr val="CC00CC"/>
                          </a:solidFill>
                          <a:effectLst/>
                          <a:latin typeface="+mn-lt"/>
                          <a:ea typeface="+mn-ea"/>
                          <a:cs typeface="+mn-cs"/>
                        </a:rPr>
                        <a:t>“</a:t>
                      </a:r>
                      <a:r>
                        <a:rPr lang="de-DE" sz="1200" i="1" kern="1200" dirty="0" err="1">
                          <a:solidFill>
                            <a:srgbClr val="CC00CC"/>
                          </a:solidFill>
                          <a:effectLst/>
                          <a:latin typeface="+mn-lt"/>
                          <a:ea typeface="+mn-ea"/>
                          <a:cs typeface="+mn-cs"/>
                        </a:rPr>
                        <a:t>field</a:t>
                      </a:r>
                      <a:r>
                        <a:rPr lang="de-DE" sz="1200" i="1" kern="1200" dirty="0">
                          <a:solidFill>
                            <a:srgbClr val="CC00CC"/>
                          </a:solidFill>
                          <a:effectLst/>
                          <a:latin typeface="+mn-lt"/>
                          <a:ea typeface="+mn-ea"/>
                          <a:cs typeface="+mn-cs"/>
                        </a:rPr>
                        <a:t>“</a:t>
                      </a:r>
                      <a:r>
                        <a:rPr lang="de-DE" sz="1200" dirty="0">
                          <a:solidFill>
                            <a:srgbClr val="CC00CC"/>
                          </a:solidFill>
                          <a:effectLst/>
                        </a:rPr>
                        <a:t> </a:t>
                      </a:r>
                      <a:endParaRPr lang="de-DE" sz="1200" dirty="0">
                        <a:solidFill>
                          <a:srgbClr val="CC00CC"/>
                        </a:solidFill>
                      </a:endParaRPr>
                    </a:p>
                  </a:txBody>
                  <a:tcPr/>
                </a:tc>
                <a:tc>
                  <a:txBody>
                    <a:bodyPr/>
                    <a:lstStyle/>
                    <a:p>
                      <a:r>
                        <a:rPr lang="en-GB" sz="1200" kern="1200" dirty="0">
                          <a:solidFill>
                            <a:srgbClr val="CC00CC"/>
                          </a:solidFill>
                          <a:effectLst/>
                          <a:latin typeface="+mn-lt"/>
                          <a:ea typeface="+mn-ea"/>
                          <a:cs typeface="+mn-cs"/>
                        </a:rPr>
                        <a:t>Siri should ask the field </a:t>
                      </a:r>
                      <a:r>
                        <a:rPr lang="en-GB" sz="1200" kern="1200" dirty="0" smtClean="0">
                          <a:solidFill>
                            <a:srgbClr val="CC00CC"/>
                          </a:solidFill>
                          <a:effectLst/>
                          <a:latin typeface="+mn-lt"/>
                          <a:ea typeface="+mn-ea"/>
                          <a:cs typeface="+mn-cs"/>
                        </a:rPr>
                        <a:t>name</a:t>
                      </a:r>
                      <a:endParaRPr lang="de-DE" sz="1200" kern="1200" dirty="0">
                        <a:solidFill>
                          <a:srgbClr val="CC00CC"/>
                        </a:solidFill>
                        <a:effectLst/>
                        <a:latin typeface="+mn-lt"/>
                        <a:ea typeface="+mn-ea"/>
                        <a:cs typeface="+mn-cs"/>
                      </a:endParaRPr>
                    </a:p>
                    <a:p>
                      <a:r>
                        <a:rPr lang="en-GB" sz="1200" kern="1200" dirty="0">
                          <a:solidFill>
                            <a:srgbClr val="CC00CC"/>
                          </a:solidFill>
                          <a:effectLst/>
                          <a:latin typeface="+mn-lt"/>
                          <a:ea typeface="+mn-ea"/>
                          <a:cs typeface="+mn-cs"/>
                        </a:rPr>
                        <a:t>Siri: </a:t>
                      </a:r>
                      <a:r>
                        <a:rPr lang="en-GB" sz="1200" i="1" kern="1200" dirty="0">
                          <a:solidFill>
                            <a:srgbClr val="CC00CC"/>
                          </a:solidFill>
                          <a:effectLst/>
                          <a:latin typeface="+mn-lt"/>
                          <a:ea typeface="+mn-ea"/>
                          <a:cs typeface="+mn-cs"/>
                        </a:rPr>
                        <a:t>“For which field? Potato or Tomato field?“</a:t>
                      </a:r>
                      <a:endParaRPr lang="de-DE" sz="1200" kern="1200" dirty="0">
                        <a:solidFill>
                          <a:srgbClr val="CC00CC"/>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solidFill>
                            <a:srgbClr val="CC00CC"/>
                          </a:solidFill>
                          <a:effectLst/>
                          <a:latin typeface="Calibri" panose="020F0502020204030204" pitchFamily="34" charset="0"/>
                          <a:ea typeface="Calibri" panose="020F0502020204030204" pitchFamily="34" charset="0"/>
                          <a:cs typeface="Calibri" panose="020F0502020204030204" pitchFamily="34" charset="0"/>
                        </a:rPr>
                        <a:t>As </a:t>
                      </a:r>
                      <a:r>
                        <a:rPr lang="de-DE" sz="1200" dirty="0" err="1">
                          <a:solidFill>
                            <a:srgbClr val="CC00CC"/>
                          </a:solidFill>
                          <a:effectLst/>
                          <a:latin typeface="Calibri" panose="020F0502020204030204" pitchFamily="34" charset="0"/>
                          <a:ea typeface="Calibri" panose="020F0502020204030204" pitchFamily="34" charset="0"/>
                          <a:cs typeface="Calibri" panose="020F0502020204030204" pitchFamily="34" charset="0"/>
                        </a:rPr>
                        <a:t>expected</a:t>
                      </a:r>
                      <a:endParaRPr lang="de-DE" sz="1200" dirty="0">
                        <a:solidFill>
                          <a:srgbClr val="CC00CC"/>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1200" dirty="0">
                        <a:solidFill>
                          <a:srgbClr val="CC00CC"/>
                        </a:solidFill>
                      </a:endParaRPr>
                    </a:p>
                  </a:txBody>
                  <a:tcPr/>
                </a:tc>
                <a:tc>
                  <a:txBody>
                    <a:bodyPr/>
                    <a:lstStyle/>
                    <a:p>
                      <a:pPr algn="ctr"/>
                      <a:r>
                        <a:rPr lang="de-DE" sz="1200" dirty="0">
                          <a:solidFill>
                            <a:srgbClr val="CC00CC"/>
                          </a:solidFill>
                        </a:rPr>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solidFill>
                            <a:srgbClr val="CC00CC"/>
                          </a:solidFill>
                        </a:rPr>
                        <a:t>07-12-2019</a:t>
                      </a:r>
                    </a:p>
                    <a:p>
                      <a:pPr algn="ctr"/>
                      <a:endParaRPr lang="de-DE" sz="1200" dirty="0">
                        <a:solidFill>
                          <a:srgbClr val="CC00CC"/>
                        </a:solidFill>
                      </a:endParaRPr>
                    </a:p>
                  </a:txBody>
                  <a:tcPr/>
                </a:tc>
                <a:extLst>
                  <a:ext uri="{0D108BD9-81ED-4DB2-BD59-A6C34878D82A}">
                    <a16:rowId xmlns:a16="http://schemas.microsoft.com/office/drawing/2014/main" xmlns="" val="459896462"/>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Times New Roman" panose="02020603050405020304" pitchFamily="18" charset="0"/>
                        </a:rPr>
                        <a:t>Siri: </a:t>
                      </a:r>
                      <a:r>
                        <a:rPr lang="en-GB" sz="800" dirty="0">
                          <a:effectLst/>
                          <a:latin typeface="Calibri" panose="020F0502020204030204" pitchFamily="34" charset="0"/>
                          <a:ea typeface="Calibri" panose="020F0502020204030204" pitchFamily="34" charset="0"/>
                          <a:cs typeface="Calibri" panose="020F0502020204030204" pitchFamily="34" charset="0"/>
                        </a:rPr>
                        <a:t>“</a:t>
                      </a:r>
                      <a:r>
                        <a:rPr lang="en-GB" sz="800" dirty="0">
                          <a:effectLst/>
                          <a:latin typeface="Calibri" panose="020F0502020204030204" pitchFamily="34" charset="0"/>
                          <a:ea typeface="Calibri" panose="020F0502020204030204" pitchFamily="34" charset="0"/>
                          <a:cs typeface="Times New Roman" panose="02020603050405020304" pitchFamily="18" charset="0"/>
                        </a:rPr>
                        <a:t>Of which type? Field or General</a:t>
                      </a:r>
                      <a:r>
                        <a:rPr lang="en-GB" sz="800"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User: </a:t>
                      </a:r>
                      <a:r>
                        <a:rPr lang="de-DE" sz="800" i="1" dirty="0">
                          <a:effectLst/>
                          <a:latin typeface="Calibri" panose="020F0502020204030204" pitchFamily="34" charset="0"/>
                          <a:ea typeface="Calibri" panose="020F0502020204030204" pitchFamily="34" charset="0"/>
                          <a:cs typeface="Calibri" panose="020F0502020204030204" pitchFamily="34" charset="0"/>
                        </a:rPr>
                        <a:t>“</a:t>
                      </a:r>
                      <a:r>
                        <a:rPr lang="de-DE" sz="800" i="1" dirty="0" err="1">
                          <a:effectLst/>
                          <a:latin typeface="Calibri" panose="020F0502020204030204" pitchFamily="34" charset="0"/>
                          <a:ea typeface="Calibri" panose="020F0502020204030204" pitchFamily="34" charset="0"/>
                          <a:cs typeface="Calibri" panose="020F0502020204030204" pitchFamily="34" charset="0"/>
                        </a:rPr>
                        <a:t>test</a:t>
                      </a:r>
                      <a:r>
                        <a:rPr lang="de-DE" sz="800" i="1" dirty="0">
                          <a:effectLst/>
                          <a:latin typeface="Calibri" panose="020F0502020204030204" pitchFamily="34" charset="0"/>
                          <a:ea typeface="Calibri" panose="020F0502020204030204" pitchFamily="34" charset="0"/>
                          <a:cs typeface="Calibri" panose="020F0502020204030204" pitchFamily="34" charset="0"/>
                        </a:rPr>
                        <a:t> </a:t>
                      </a:r>
                      <a:r>
                        <a:rPr lang="de-DE" sz="800" i="1" dirty="0" err="1">
                          <a:effectLst/>
                          <a:latin typeface="Calibri" panose="020F0502020204030204" pitchFamily="34" charset="0"/>
                          <a:ea typeface="Calibri" panose="020F0502020204030204" pitchFamily="34" charset="0"/>
                          <a:cs typeface="Calibri" panose="020F0502020204030204" pitchFamily="34" charset="0"/>
                        </a:rPr>
                        <a:t>field</a:t>
                      </a:r>
                      <a:r>
                        <a:rPr lang="de-DE" sz="800" i="1"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800" kern="1200" dirty="0">
                          <a:solidFill>
                            <a:schemeClr val="dk1"/>
                          </a:solidFill>
                          <a:effectLst/>
                          <a:latin typeface="+mn-lt"/>
                          <a:ea typeface="+mn-ea"/>
                          <a:cs typeface="+mn-cs"/>
                        </a:rPr>
                        <a:t>Siri should ask the field name again</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19904191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Potato</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69380787"/>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should repeat the note and save it.</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34487026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any</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840188422"/>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 </a:t>
                      </a:r>
                      <a:r>
                        <a:rPr lang="en-GB" sz="800" kern="1200" dirty="0">
                          <a:solidFill>
                            <a:schemeClr val="dk1"/>
                          </a:solidFill>
                          <a:effectLst/>
                          <a:latin typeface="+mn-lt"/>
                          <a:ea typeface="+mn-ea"/>
                          <a:cs typeface="+mn-cs"/>
                        </a:rPr>
                        <a:t>”</a:t>
                      </a:r>
                      <a:r>
                        <a:rPr lang="de-DE" sz="800" dirty="0">
                          <a:effectLst/>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899072555"/>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User: </a:t>
                      </a:r>
                      <a:r>
                        <a:rPr lang="en-GB" sz="800" i="1" dirty="0">
                          <a:effectLst/>
                          <a:latin typeface="Calibri" panose="020F0502020204030204" pitchFamily="34" charset="0"/>
                          <a:ea typeface="Calibri" panose="020F0502020204030204" pitchFamily="34" charset="0"/>
                          <a:cs typeface="Calibri" panose="020F0502020204030204" pitchFamily="34" charset="0"/>
                        </a:rPr>
                        <a:t>“yes”</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i="1" dirty="0">
                          <a:effectLst/>
                          <a:latin typeface="Calibri" panose="020F0502020204030204" pitchFamily="34" charset="0"/>
                          <a:ea typeface="Calibri" panose="020F0502020204030204" pitchFamily="34" charset="0"/>
                          <a:cs typeface="Calibri" panose="020F0502020204030204" pitchFamily="34" charset="0"/>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Note is saved on JD Driver</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4289475998"/>
                  </a:ext>
                </a:extLst>
              </a:tr>
            </a:tbl>
          </a:graphicData>
        </a:graphic>
      </p:graphicFrame>
      <p:sp>
        <p:nvSpPr>
          <p:cNvPr id="30" name="Pentagon 29">
            <a:extLst>
              <a:ext uri="{FF2B5EF4-FFF2-40B4-BE49-F238E27FC236}">
                <a16:creationId xmlns:a16="http://schemas.microsoft.com/office/drawing/2014/main" xmlns="" id="{5C090A93-810F-DE42-A93C-FB20369A44B8}"/>
              </a:ext>
            </a:extLst>
          </p:cNvPr>
          <p:cNvSpPr/>
          <p:nvPr/>
        </p:nvSpPr>
        <p:spPr>
          <a:xfrm>
            <a:off x="838199" y="5779765"/>
            <a:ext cx="1838091" cy="42578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Saved note</a:t>
            </a:r>
            <a:endParaRPr lang="de-DE" sz="1200" dirty="0"/>
          </a:p>
        </p:txBody>
      </p:sp>
      <p:sp>
        <p:nvSpPr>
          <p:cNvPr id="31"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38"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spTree>
    <p:extLst>
      <p:ext uri="{BB962C8B-B14F-4D97-AF65-F5344CB8AC3E}">
        <p14:creationId xmlns:p14="http://schemas.microsoft.com/office/powerpoint/2010/main" val="295966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367C2B"/>
                </a:solidFill>
                <a:latin typeface="Helvetica Neue Condensed" charset="0"/>
                <a:ea typeface="Helvetica Neue Condensed" charset="0"/>
                <a:cs typeface="Helvetica Neue Condensed" charset="0"/>
              </a:rPr>
              <a:t>Challenges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xmlns=""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xmlns=""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xmlns=""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xmlns=""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xmlns=""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xmlns=""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10515600" cy="62488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Quality Assurance Summary</a:t>
            </a:r>
            <a:endParaRPr lang="en-US" sz="24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30</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a16="http://schemas.microsoft.com/office/drawing/2014/main" xmlns="" id="{6401C77E-5347-2349-8D89-DCCC4C3AFB2E}"/>
              </a:ext>
            </a:extLst>
          </p:cNvPr>
          <p:cNvGraphicFramePr>
            <a:graphicFrameLocks noGrp="1"/>
          </p:cNvGraphicFramePr>
          <p:nvPr>
            <p:ph idx="1"/>
            <p:extLst>
              <p:ext uri="{D42A27DB-BD31-4B8C-83A1-F6EECF244321}">
                <p14:modId xmlns:p14="http://schemas.microsoft.com/office/powerpoint/2010/main" val="1979705359"/>
              </p:ext>
            </p:extLst>
          </p:nvPr>
        </p:nvGraphicFramePr>
        <p:xfrm>
          <a:off x="994611" y="2835673"/>
          <a:ext cx="9492916" cy="3737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0"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7" name="Chart 16"/>
          <p:cNvGraphicFramePr/>
          <p:nvPr>
            <p:extLst>
              <p:ext uri="{D42A27DB-BD31-4B8C-83A1-F6EECF244321}">
                <p14:modId xmlns:p14="http://schemas.microsoft.com/office/powerpoint/2010/main" val="878229360"/>
              </p:ext>
            </p:extLst>
          </p:nvPr>
        </p:nvGraphicFramePr>
        <p:xfrm>
          <a:off x="4308643" y="1257049"/>
          <a:ext cx="2864852" cy="187875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4333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ea typeface="Helvetica Neue Condensed" charset="0"/>
                <a:cs typeface="Helvetica Neue Condensed" charset="0"/>
              </a:rPr>
              <a:t>Project Management</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31</a:t>
            </a:fld>
            <a:endParaRPr lang="en-US" dirty="0">
              <a:solidFill>
                <a:schemeClr val="bg1">
                  <a:lumMod val="95000"/>
                </a:schemeClr>
              </a:solidFill>
            </a:endParaRPr>
          </a:p>
        </p:txBody>
      </p:sp>
    </p:spTree>
    <p:extLst>
      <p:ext uri="{BB962C8B-B14F-4D97-AF65-F5344CB8AC3E}">
        <p14:creationId xmlns:p14="http://schemas.microsoft.com/office/powerpoint/2010/main" val="422712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32</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Rectangle 10"/>
          <p:cNvSpPr/>
          <p:nvPr/>
        </p:nvSpPr>
        <p:spPr>
          <a:xfrm>
            <a:off x="838200" y="1586929"/>
            <a:ext cx="10515600" cy="4551403"/>
          </a:xfrm>
          <a:prstGeom prst="rect">
            <a:avLst/>
          </a:prstGeom>
          <a:noFill/>
          <a:ln>
            <a:noFill/>
          </a:ln>
        </p:spPr>
      </p:sp>
      <p:sp>
        <p:nvSpPr>
          <p:cNvPr id="12" name="Freeform 11"/>
          <p:cNvSpPr/>
          <p:nvPr/>
        </p:nvSpPr>
        <p:spPr>
          <a:xfrm>
            <a:off x="5246800" y="1588670"/>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14" name="Freeform 13"/>
          <p:cNvSpPr/>
          <p:nvPr/>
        </p:nvSpPr>
        <p:spPr>
          <a:xfrm>
            <a:off x="4015367" y="1953147"/>
            <a:ext cx="4040441" cy="4040441"/>
          </a:xfrm>
          <a:custGeom>
            <a:avLst/>
            <a:gdLst/>
            <a:ahLst/>
            <a:cxnLst/>
            <a:rect l="0" t="0" r="0" b="0"/>
            <a:pathLst>
              <a:path>
                <a:moveTo>
                  <a:pt x="2860811" y="183185"/>
                </a:moveTo>
                <a:arcTo wR="2020220" hR="2020220" stAng="17675274"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5" name="Freeform 14"/>
          <p:cNvSpPr/>
          <p:nvPr/>
        </p:nvSpPr>
        <p:spPr>
          <a:xfrm>
            <a:off x="6531420" y="2354280"/>
            <a:ext cx="2094852" cy="707543"/>
          </a:xfrm>
          <a:custGeom>
            <a:avLst/>
            <a:gdLst>
              <a:gd name="connsiteX0" fmla="*/ 0 w 2094852"/>
              <a:gd name="connsiteY0" fmla="*/ 117926 h 707543"/>
              <a:gd name="connsiteX1" fmla="*/ 117926 w 2094852"/>
              <a:gd name="connsiteY1" fmla="*/ 0 h 707543"/>
              <a:gd name="connsiteX2" fmla="*/ 1976926 w 2094852"/>
              <a:gd name="connsiteY2" fmla="*/ 0 h 707543"/>
              <a:gd name="connsiteX3" fmla="*/ 2094852 w 2094852"/>
              <a:gd name="connsiteY3" fmla="*/ 117926 h 707543"/>
              <a:gd name="connsiteX4" fmla="*/ 2094852 w 2094852"/>
              <a:gd name="connsiteY4" fmla="*/ 589617 h 707543"/>
              <a:gd name="connsiteX5" fmla="*/ 1976926 w 2094852"/>
              <a:gd name="connsiteY5" fmla="*/ 707543 h 707543"/>
              <a:gd name="connsiteX6" fmla="*/ 117926 w 2094852"/>
              <a:gd name="connsiteY6" fmla="*/ 707543 h 707543"/>
              <a:gd name="connsiteX7" fmla="*/ 0 w 2094852"/>
              <a:gd name="connsiteY7" fmla="*/ 589617 h 707543"/>
              <a:gd name="connsiteX8" fmla="*/ 0 w 209485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852" h="707543">
                <a:moveTo>
                  <a:pt x="0" y="117926"/>
                </a:moveTo>
                <a:cubicBezTo>
                  <a:pt x="0" y="52797"/>
                  <a:pt x="52797" y="0"/>
                  <a:pt x="117926" y="0"/>
                </a:cubicBezTo>
                <a:lnTo>
                  <a:pt x="1976926" y="0"/>
                </a:lnTo>
                <a:cubicBezTo>
                  <a:pt x="2042055" y="0"/>
                  <a:pt x="2094852" y="52797"/>
                  <a:pt x="2094852" y="117926"/>
                </a:cubicBezTo>
                <a:lnTo>
                  <a:pt x="2094852" y="589617"/>
                </a:lnTo>
                <a:cubicBezTo>
                  <a:pt x="2094852" y="654746"/>
                  <a:pt x="2042055" y="707543"/>
                  <a:pt x="197692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p:txBody>
      </p:sp>
      <p:sp>
        <p:nvSpPr>
          <p:cNvPr id="16" name="Freeform 15"/>
          <p:cNvSpPr/>
          <p:nvPr/>
        </p:nvSpPr>
        <p:spPr>
          <a:xfrm>
            <a:off x="3966861" y="1942442"/>
            <a:ext cx="4040441" cy="4040441"/>
          </a:xfrm>
          <a:custGeom>
            <a:avLst/>
            <a:gdLst/>
            <a:ahLst/>
            <a:cxnLst/>
            <a:rect l="0" t="0" r="0" b="0"/>
            <a:pathLst>
              <a:path>
                <a:moveTo>
                  <a:pt x="3908372" y="1301767"/>
                </a:moveTo>
                <a:arcTo wR="2020220" hR="2020220" stAng="20350072"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7" name="Freeform 16"/>
          <p:cNvSpPr/>
          <p:nvPr/>
        </p:nvSpPr>
        <p:spPr>
          <a:xfrm>
            <a:off x="6998533" y="4058432"/>
            <a:ext cx="1916235" cy="707543"/>
          </a:xfrm>
          <a:custGeom>
            <a:avLst/>
            <a:gdLst>
              <a:gd name="connsiteX0" fmla="*/ 0 w 1916235"/>
              <a:gd name="connsiteY0" fmla="*/ 117926 h 707543"/>
              <a:gd name="connsiteX1" fmla="*/ 117926 w 1916235"/>
              <a:gd name="connsiteY1" fmla="*/ 0 h 707543"/>
              <a:gd name="connsiteX2" fmla="*/ 1798309 w 1916235"/>
              <a:gd name="connsiteY2" fmla="*/ 0 h 707543"/>
              <a:gd name="connsiteX3" fmla="*/ 1916235 w 1916235"/>
              <a:gd name="connsiteY3" fmla="*/ 117926 h 707543"/>
              <a:gd name="connsiteX4" fmla="*/ 1916235 w 1916235"/>
              <a:gd name="connsiteY4" fmla="*/ 589617 h 707543"/>
              <a:gd name="connsiteX5" fmla="*/ 1798309 w 1916235"/>
              <a:gd name="connsiteY5" fmla="*/ 707543 h 707543"/>
              <a:gd name="connsiteX6" fmla="*/ 117926 w 1916235"/>
              <a:gd name="connsiteY6" fmla="*/ 707543 h 707543"/>
              <a:gd name="connsiteX7" fmla="*/ 0 w 1916235"/>
              <a:gd name="connsiteY7" fmla="*/ 589617 h 707543"/>
              <a:gd name="connsiteX8" fmla="*/ 0 w 1916235"/>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6235" h="707543">
                <a:moveTo>
                  <a:pt x="0" y="117926"/>
                </a:moveTo>
                <a:cubicBezTo>
                  <a:pt x="0" y="52797"/>
                  <a:pt x="52797" y="0"/>
                  <a:pt x="117926" y="0"/>
                </a:cubicBezTo>
                <a:lnTo>
                  <a:pt x="1798309" y="0"/>
                </a:lnTo>
                <a:cubicBezTo>
                  <a:pt x="1863438" y="0"/>
                  <a:pt x="1916235" y="52797"/>
                  <a:pt x="1916235" y="117926"/>
                </a:cubicBezTo>
                <a:lnTo>
                  <a:pt x="1916235" y="589617"/>
                </a:lnTo>
                <a:cubicBezTo>
                  <a:pt x="1916235" y="654746"/>
                  <a:pt x="1863438" y="707543"/>
                  <a:pt x="1798309"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Architecture</a:t>
            </a:r>
          </a:p>
        </p:txBody>
      </p:sp>
      <p:sp>
        <p:nvSpPr>
          <p:cNvPr id="18" name="Freeform 17"/>
          <p:cNvSpPr/>
          <p:nvPr/>
        </p:nvSpPr>
        <p:spPr>
          <a:xfrm>
            <a:off x="3918355" y="2065214"/>
            <a:ext cx="4040441" cy="4040441"/>
          </a:xfrm>
          <a:custGeom>
            <a:avLst/>
            <a:gdLst/>
            <a:ahLst/>
            <a:cxnLst/>
            <a:rect l="0" t="0" r="0" b="0"/>
            <a:pathLst>
              <a:path>
                <a:moveTo>
                  <a:pt x="3864742" y="2844252"/>
                </a:moveTo>
                <a:arcTo wR="2020220" hR="2020220" stAng="1444350" swAng="797744"/>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096001" y="5430788"/>
            <a:ext cx="1745369" cy="707543"/>
          </a:xfrm>
          <a:custGeom>
            <a:avLst/>
            <a:gdLst>
              <a:gd name="connsiteX0" fmla="*/ 0 w 1745369"/>
              <a:gd name="connsiteY0" fmla="*/ 117926 h 707543"/>
              <a:gd name="connsiteX1" fmla="*/ 117926 w 1745369"/>
              <a:gd name="connsiteY1" fmla="*/ 0 h 707543"/>
              <a:gd name="connsiteX2" fmla="*/ 1627443 w 1745369"/>
              <a:gd name="connsiteY2" fmla="*/ 0 h 707543"/>
              <a:gd name="connsiteX3" fmla="*/ 1745369 w 1745369"/>
              <a:gd name="connsiteY3" fmla="*/ 117926 h 707543"/>
              <a:gd name="connsiteX4" fmla="*/ 1745369 w 1745369"/>
              <a:gd name="connsiteY4" fmla="*/ 589617 h 707543"/>
              <a:gd name="connsiteX5" fmla="*/ 1627443 w 1745369"/>
              <a:gd name="connsiteY5" fmla="*/ 707543 h 707543"/>
              <a:gd name="connsiteX6" fmla="*/ 117926 w 1745369"/>
              <a:gd name="connsiteY6" fmla="*/ 707543 h 707543"/>
              <a:gd name="connsiteX7" fmla="*/ 0 w 1745369"/>
              <a:gd name="connsiteY7" fmla="*/ 589617 h 707543"/>
              <a:gd name="connsiteX8" fmla="*/ 0 w 1745369"/>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369" h="707543">
                <a:moveTo>
                  <a:pt x="0" y="117926"/>
                </a:moveTo>
                <a:cubicBezTo>
                  <a:pt x="0" y="52797"/>
                  <a:pt x="52797" y="0"/>
                  <a:pt x="117926" y="0"/>
                </a:cubicBezTo>
                <a:lnTo>
                  <a:pt x="1627443" y="0"/>
                </a:lnTo>
                <a:cubicBezTo>
                  <a:pt x="1692572" y="0"/>
                  <a:pt x="1745369" y="52797"/>
                  <a:pt x="1745369" y="117926"/>
                </a:cubicBezTo>
                <a:lnTo>
                  <a:pt x="1745369" y="589617"/>
                </a:lnTo>
                <a:cubicBezTo>
                  <a:pt x="1745369" y="654746"/>
                  <a:pt x="1692572" y="707543"/>
                  <a:pt x="1627443"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p:txBody>
      </p:sp>
      <p:sp>
        <p:nvSpPr>
          <p:cNvPr id="20" name="Freeform 19"/>
          <p:cNvSpPr/>
          <p:nvPr/>
        </p:nvSpPr>
        <p:spPr>
          <a:xfrm>
            <a:off x="4571882" y="2050720"/>
            <a:ext cx="4040441" cy="4040441"/>
          </a:xfrm>
          <a:custGeom>
            <a:avLst/>
            <a:gdLst/>
            <a:ahLst/>
            <a:cxnLst/>
            <a:rect l="0" t="0" r="0" b="0"/>
            <a:pathLst>
              <a:path>
                <a:moveTo>
                  <a:pt x="1492197" y="3970216"/>
                </a:moveTo>
                <a:arcTo wR="2020220" hR="2020220" stAng="6309079" swAng="168547"/>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1" name="Freeform 20"/>
          <p:cNvSpPr/>
          <p:nvPr/>
        </p:nvSpPr>
        <p:spPr>
          <a:xfrm>
            <a:off x="4283242" y="5429046"/>
            <a:ext cx="1654596" cy="707543"/>
          </a:xfrm>
          <a:custGeom>
            <a:avLst/>
            <a:gdLst>
              <a:gd name="connsiteX0" fmla="*/ 0 w 1654596"/>
              <a:gd name="connsiteY0" fmla="*/ 117926 h 707543"/>
              <a:gd name="connsiteX1" fmla="*/ 117926 w 1654596"/>
              <a:gd name="connsiteY1" fmla="*/ 0 h 707543"/>
              <a:gd name="connsiteX2" fmla="*/ 1536670 w 1654596"/>
              <a:gd name="connsiteY2" fmla="*/ 0 h 707543"/>
              <a:gd name="connsiteX3" fmla="*/ 1654596 w 1654596"/>
              <a:gd name="connsiteY3" fmla="*/ 117926 h 707543"/>
              <a:gd name="connsiteX4" fmla="*/ 1654596 w 1654596"/>
              <a:gd name="connsiteY4" fmla="*/ 589617 h 707543"/>
              <a:gd name="connsiteX5" fmla="*/ 1536670 w 1654596"/>
              <a:gd name="connsiteY5" fmla="*/ 707543 h 707543"/>
              <a:gd name="connsiteX6" fmla="*/ 117926 w 1654596"/>
              <a:gd name="connsiteY6" fmla="*/ 707543 h 707543"/>
              <a:gd name="connsiteX7" fmla="*/ 0 w 1654596"/>
              <a:gd name="connsiteY7" fmla="*/ 589617 h 707543"/>
              <a:gd name="connsiteX8" fmla="*/ 0 w 1654596"/>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596" h="707543">
                <a:moveTo>
                  <a:pt x="0" y="117926"/>
                </a:moveTo>
                <a:cubicBezTo>
                  <a:pt x="0" y="52797"/>
                  <a:pt x="52797" y="0"/>
                  <a:pt x="117926" y="0"/>
                </a:cubicBezTo>
                <a:lnTo>
                  <a:pt x="1536670" y="0"/>
                </a:lnTo>
                <a:cubicBezTo>
                  <a:pt x="1601799" y="0"/>
                  <a:pt x="1654596" y="52797"/>
                  <a:pt x="1654596" y="117926"/>
                </a:cubicBezTo>
                <a:lnTo>
                  <a:pt x="1654596" y="589617"/>
                </a:lnTo>
                <a:cubicBezTo>
                  <a:pt x="1654596" y="654746"/>
                  <a:pt x="1601799" y="707543"/>
                  <a:pt x="1536670"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dirty="0" smtClean="0">
                <a:ln/>
                <a:solidFill>
                  <a:srgbClr val="367C2B"/>
                </a:solidFill>
                <a:latin typeface="Helvetica Neue Condensed" charset="0"/>
                <a:ea typeface="Helvetica Neue Condensed" charset="0"/>
                <a:cs typeface="Helvetica Neue Condensed" charset="0"/>
              </a:rPr>
              <a:t>Quality Assurance</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2" name="Freeform 21"/>
          <p:cNvSpPr/>
          <p:nvPr/>
        </p:nvSpPr>
        <p:spPr>
          <a:xfrm>
            <a:off x="3966861" y="1942442"/>
            <a:ext cx="4040441" cy="4040441"/>
          </a:xfrm>
          <a:custGeom>
            <a:avLst/>
            <a:gdLst/>
            <a:ahLst/>
            <a:cxnLst/>
            <a:rect l="0" t="0" r="0" b="0"/>
            <a:pathLst>
              <a:path>
                <a:moveTo>
                  <a:pt x="517707" y="3370682"/>
                </a:moveTo>
                <a:arcTo wR="2020220" hR="2020220" stAng="8283044" swAng="835690"/>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3" name="Freeform 22"/>
          <p:cNvSpPr/>
          <p:nvPr/>
        </p:nvSpPr>
        <p:spPr>
          <a:xfrm>
            <a:off x="3277230" y="4058432"/>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4" name="Freeform 23"/>
          <p:cNvSpPr/>
          <p:nvPr/>
        </p:nvSpPr>
        <p:spPr>
          <a:xfrm>
            <a:off x="3966861" y="1942442"/>
            <a:ext cx="4040441" cy="4040441"/>
          </a:xfrm>
          <a:custGeom>
            <a:avLst/>
            <a:gdLst/>
            <a:ahLst/>
            <a:cxnLst/>
            <a:rect l="0" t="0" r="0" b="0"/>
            <a:pathLst>
              <a:path>
                <a:moveTo>
                  <a:pt x="2937" y="1911316"/>
                </a:moveTo>
                <a:arcTo wR="2020220" hR="2020220" stAng="10985409"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5" name="Freeform 24"/>
          <p:cNvSpPr/>
          <p:nvPr/>
        </p:nvSpPr>
        <p:spPr>
          <a:xfrm>
            <a:off x="3332115" y="2349303"/>
            <a:ext cx="2150987" cy="707543"/>
          </a:xfrm>
          <a:custGeom>
            <a:avLst/>
            <a:gdLst>
              <a:gd name="connsiteX0" fmla="*/ 0 w 2150987"/>
              <a:gd name="connsiteY0" fmla="*/ 117926 h 707543"/>
              <a:gd name="connsiteX1" fmla="*/ 117926 w 2150987"/>
              <a:gd name="connsiteY1" fmla="*/ 0 h 707543"/>
              <a:gd name="connsiteX2" fmla="*/ 2033061 w 2150987"/>
              <a:gd name="connsiteY2" fmla="*/ 0 h 707543"/>
              <a:gd name="connsiteX3" fmla="*/ 2150987 w 2150987"/>
              <a:gd name="connsiteY3" fmla="*/ 117926 h 707543"/>
              <a:gd name="connsiteX4" fmla="*/ 2150987 w 2150987"/>
              <a:gd name="connsiteY4" fmla="*/ 589617 h 707543"/>
              <a:gd name="connsiteX5" fmla="*/ 2033061 w 2150987"/>
              <a:gd name="connsiteY5" fmla="*/ 707543 h 707543"/>
              <a:gd name="connsiteX6" fmla="*/ 117926 w 2150987"/>
              <a:gd name="connsiteY6" fmla="*/ 707543 h 707543"/>
              <a:gd name="connsiteX7" fmla="*/ 0 w 2150987"/>
              <a:gd name="connsiteY7" fmla="*/ 589617 h 707543"/>
              <a:gd name="connsiteX8" fmla="*/ 0 w 2150987"/>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0987" h="707543">
                <a:moveTo>
                  <a:pt x="0" y="117926"/>
                </a:moveTo>
                <a:cubicBezTo>
                  <a:pt x="0" y="52797"/>
                  <a:pt x="52797" y="0"/>
                  <a:pt x="117926" y="0"/>
                </a:cubicBezTo>
                <a:lnTo>
                  <a:pt x="2033061" y="0"/>
                </a:lnTo>
                <a:cubicBezTo>
                  <a:pt x="2098190" y="0"/>
                  <a:pt x="2150987" y="52797"/>
                  <a:pt x="2150987" y="117926"/>
                </a:cubicBezTo>
                <a:lnTo>
                  <a:pt x="2150987" y="589617"/>
                </a:lnTo>
                <a:cubicBezTo>
                  <a:pt x="2150987" y="654746"/>
                  <a:pt x="2098190" y="707543"/>
                  <a:pt x="2033061"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p:txBody>
      </p:sp>
      <p:sp>
        <p:nvSpPr>
          <p:cNvPr id="26" name="Freeform 25"/>
          <p:cNvSpPr/>
          <p:nvPr/>
        </p:nvSpPr>
        <p:spPr>
          <a:xfrm>
            <a:off x="3966861" y="1942442"/>
            <a:ext cx="4040441" cy="4040441"/>
          </a:xfrm>
          <a:custGeom>
            <a:avLst/>
            <a:gdLst/>
            <a:ahLst/>
            <a:cxnLst/>
            <a:rect l="0" t="0" r="0" b="0"/>
            <a:pathLst>
              <a:path>
                <a:moveTo>
                  <a:pt x="893131" y="343628"/>
                </a:moveTo>
                <a:arcTo wR="2020220" hR="2020220" stAng="14165343"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6294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7" grpId="0" animBg="1"/>
      <p:bldP spid="19" grpId="0" animBg="1"/>
      <p:bldP spid="21" grpId="0" animBg="1"/>
      <p:bldP spid="23"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33</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sp>
        <p:nvSpPr>
          <p:cNvPr id="11" name="Freeform 10"/>
          <p:cNvSpPr/>
          <p:nvPr/>
        </p:nvSpPr>
        <p:spPr>
          <a:xfrm>
            <a:off x="4642608" y="2070233"/>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p:txBody>
      </p:sp>
      <p:sp>
        <p:nvSpPr>
          <p:cNvPr id="12" name="Freeform 11"/>
          <p:cNvSpPr/>
          <p:nvPr/>
        </p:nvSpPr>
        <p:spPr>
          <a:xfrm>
            <a:off x="2032000" y="1926176"/>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p:txBody>
      </p:sp>
      <p:sp>
        <p:nvSpPr>
          <p:cNvPr id="14" name="Freeform 13"/>
          <p:cNvSpPr/>
          <p:nvPr/>
        </p:nvSpPr>
        <p:spPr>
          <a:xfrm>
            <a:off x="4654041" y="3451301"/>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p:txBody>
      </p:sp>
      <p:sp>
        <p:nvSpPr>
          <p:cNvPr id="15" name="Freeform 14"/>
          <p:cNvSpPr/>
          <p:nvPr/>
        </p:nvSpPr>
        <p:spPr>
          <a:xfrm>
            <a:off x="2032000" y="3318681"/>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p:txBody>
      </p:sp>
      <p:sp>
        <p:nvSpPr>
          <p:cNvPr id="16" name="Freeform 15"/>
          <p:cNvSpPr/>
          <p:nvPr/>
        </p:nvSpPr>
        <p:spPr>
          <a:xfrm>
            <a:off x="4654041" y="4843805"/>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p:txBody>
      </p:sp>
      <p:sp>
        <p:nvSpPr>
          <p:cNvPr id="17" name="Freeform 16"/>
          <p:cNvSpPr/>
          <p:nvPr/>
        </p:nvSpPr>
        <p:spPr>
          <a:xfrm>
            <a:off x="2032000" y="4711185"/>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p:txBody>
      </p:sp>
    </p:spTree>
    <p:extLst>
      <p:ext uri="{BB962C8B-B14F-4D97-AF65-F5344CB8AC3E}">
        <p14:creationId xmlns:p14="http://schemas.microsoft.com/office/powerpoint/2010/main" val="6654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34</a:t>
            </a:fld>
            <a:endParaRPr lang="en-US" dirty="0">
              <a:solidFill>
                <a:schemeClr val="bg1">
                  <a:lumMod val="95000"/>
                </a:schemeClr>
              </a:solidFill>
            </a:endParaRPr>
          </a:p>
        </p:txBody>
      </p:sp>
      <p:sp>
        <p:nvSpPr>
          <p:cNvPr id="11" name="Freeform 10"/>
          <p:cNvSpPr/>
          <p:nvPr/>
        </p:nvSpPr>
        <p:spPr>
          <a:xfrm>
            <a:off x="17029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Sprint</a:t>
            </a:r>
          </a:p>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Daily scrum</a:t>
            </a:r>
          </a:p>
          <a:p>
            <a:pPr lvl="0" algn="ctr" defTabSz="800100">
              <a:lnSpc>
                <a:spcPct val="90000"/>
              </a:lnSpc>
              <a:spcBef>
                <a:spcPct val="0"/>
              </a:spcBef>
              <a:spcAft>
                <a:spcPct val="35000"/>
              </a:spcAft>
            </a:pPr>
            <a:r>
              <a:rPr lang="en-US" b="1" dirty="0" smtClean="0">
                <a:solidFill>
                  <a:srgbClr val="367C2B"/>
                </a:solidFill>
                <a:latin typeface="Helvetica Neue Condensed" charset="0"/>
                <a:ea typeface="Helvetica Neue Condensed" charset="0"/>
                <a:cs typeface="Helvetica Neue Condensed" charset="0"/>
              </a:rPr>
              <a:t>Kanban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2" name="Freeform 11"/>
          <p:cNvSpPr/>
          <p:nvPr/>
        </p:nvSpPr>
        <p:spPr>
          <a:xfrm>
            <a:off x="36142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b="1" dirty="0" smtClean="0">
                <a:solidFill>
                  <a:srgbClr val="367C2B"/>
                </a:solidFill>
                <a:latin typeface="Helvetica Neue Condensed" charset="0"/>
                <a:ea typeface="Helvetica Neue Condensed" charset="0"/>
                <a:cs typeface="Helvetica Neue Condensed" charset="0"/>
              </a:rPr>
              <a:t>Repository</a:t>
            </a:r>
            <a:endParaRPr lang="en-US" sz="1800" b="1" i="0" kern="1200" dirty="0" smtClean="0">
              <a:solidFill>
                <a:srgbClr val="367C2B"/>
              </a:solidFill>
              <a:latin typeface="Helvetica Neue Condensed" charset="0"/>
              <a:ea typeface="Helvetica Neue Condensed" charset="0"/>
              <a:cs typeface="Helvetica Neue Condensed" charset="0"/>
            </a:endParaRPr>
          </a:p>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Documentation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3" name="Freeform 12"/>
          <p:cNvSpPr/>
          <p:nvPr/>
        </p:nvSpPr>
        <p:spPr>
          <a:xfrm>
            <a:off x="55256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p:txBody>
      </p:sp>
      <p:sp>
        <p:nvSpPr>
          <p:cNvPr id="14" name="Freeform 13"/>
          <p:cNvSpPr/>
          <p:nvPr/>
        </p:nvSpPr>
        <p:spPr>
          <a:xfrm>
            <a:off x="74369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p:txBody>
      </p:sp>
    </p:spTree>
    <p:extLst>
      <p:ext uri="{BB962C8B-B14F-4D97-AF65-F5344CB8AC3E}">
        <p14:creationId xmlns:p14="http://schemas.microsoft.com/office/powerpoint/2010/main" val="6905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35</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Freeform 10"/>
          <p:cNvSpPr/>
          <p:nvPr/>
        </p:nvSpPr>
        <p:spPr>
          <a:xfrm>
            <a:off x="203454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p:txBody>
      </p:sp>
      <p:sp>
        <p:nvSpPr>
          <p:cNvPr id="12" name="Freeform 11"/>
          <p:cNvSpPr/>
          <p:nvPr/>
        </p:nvSpPr>
        <p:spPr>
          <a:xfrm>
            <a:off x="203454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p:txBody>
      </p:sp>
      <p:sp>
        <p:nvSpPr>
          <p:cNvPr id="14" name="Freeform 13"/>
          <p:cNvSpPr/>
          <p:nvPr/>
        </p:nvSpPr>
        <p:spPr>
          <a:xfrm>
            <a:off x="485775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Ticket</a:t>
            </a:r>
          </a:p>
        </p:txBody>
      </p:sp>
      <p:sp>
        <p:nvSpPr>
          <p:cNvPr id="15" name="Freeform 14"/>
          <p:cNvSpPr/>
          <p:nvPr/>
        </p:nvSpPr>
        <p:spPr>
          <a:xfrm>
            <a:off x="485775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p:txBody>
      </p:sp>
      <p:sp>
        <p:nvSpPr>
          <p:cNvPr id="16" name="Freeform 15"/>
          <p:cNvSpPr/>
          <p:nvPr/>
        </p:nvSpPr>
        <p:spPr>
          <a:xfrm>
            <a:off x="768096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Communication</a:t>
            </a:r>
          </a:p>
        </p:txBody>
      </p:sp>
      <p:sp>
        <p:nvSpPr>
          <p:cNvPr id="17" name="Freeform 16"/>
          <p:cNvSpPr/>
          <p:nvPr/>
        </p:nvSpPr>
        <p:spPr>
          <a:xfrm>
            <a:off x="768096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smtClean="0">
                <a:solidFill>
                  <a:srgbClr val="367C2B"/>
                </a:solidFill>
                <a:latin typeface="Helvetica Neue Medium" charset="0"/>
                <a:ea typeface="Helvetica Neue Medium" charset="0"/>
                <a:cs typeface="Helvetica Neue Medium" charset="0"/>
              </a:rPr>
              <a:t>Retrospective</a:t>
            </a:r>
            <a:endParaRPr lang="en-US" sz="2300" b="0" i="0" kern="1200" dirty="0">
              <a:solidFill>
                <a:srgbClr val="367C2B"/>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195101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36</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0" name="Oval 9"/>
          <p:cNvSpPr/>
          <p:nvPr/>
        </p:nvSpPr>
        <p:spPr>
          <a:xfrm>
            <a:off x="1176995" y="1494020"/>
            <a:ext cx="367705" cy="29656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Helvetica Neue" charset="0"/>
              <a:ea typeface="Helvetica Neue" charset="0"/>
              <a:cs typeface="Helvetica Neue" charset="0"/>
            </a:endParaRPr>
          </a:p>
        </p:txBody>
      </p:sp>
      <p:sp>
        <p:nvSpPr>
          <p:cNvPr id="11" name="Rectangle 10"/>
          <p:cNvSpPr/>
          <p:nvPr/>
        </p:nvSpPr>
        <p:spPr>
          <a:xfrm>
            <a:off x="1176995" y="2187146"/>
            <a:ext cx="2233470" cy="3657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Arian</a:t>
            </a:r>
          </a:p>
          <a:p>
            <a:pPr algn="ctr"/>
            <a:r>
              <a:rPr lang="en-US" dirty="0" err="1">
                <a:latin typeface="Helvetica Neue" charset="0"/>
                <a:ea typeface="Helvetica Neue" charset="0"/>
                <a:cs typeface="Helvetica Neue" charset="0"/>
              </a:rPr>
              <a:t>Arif</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Arinze</a:t>
            </a:r>
          </a:p>
          <a:p>
            <a:pPr algn="ctr"/>
            <a:r>
              <a:rPr lang="en-US" dirty="0">
                <a:latin typeface="Helvetica Neue" charset="0"/>
                <a:ea typeface="Helvetica Neue" charset="0"/>
                <a:cs typeface="Helvetica Neue" charset="0"/>
              </a:rPr>
              <a:t>June</a:t>
            </a:r>
          </a:p>
          <a:p>
            <a:pPr algn="ctr"/>
            <a:r>
              <a:rPr lang="en-US" dirty="0">
                <a:latin typeface="Helvetica Neue" charset="0"/>
                <a:ea typeface="Helvetica Neue" charset="0"/>
                <a:cs typeface="Helvetica Neue" charset="0"/>
              </a:rPr>
              <a:t>Katarina</a:t>
            </a:r>
          </a:p>
          <a:p>
            <a:pPr algn="ctr"/>
            <a:r>
              <a:rPr lang="en-US" dirty="0" err="1">
                <a:latin typeface="Helvetica Neue" charset="0"/>
                <a:ea typeface="Helvetica Neue" charset="0"/>
                <a:cs typeface="Helvetica Neue" charset="0"/>
              </a:rPr>
              <a:t>Priyom</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Raghad</a:t>
            </a:r>
          </a:p>
          <a:p>
            <a:pPr algn="ctr"/>
            <a:r>
              <a:rPr lang="en-US" dirty="0" err="1">
                <a:latin typeface="Helvetica Neue" charset="0"/>
                <a:ea typeface="Helvetica Neue" charset="0"/>
                <a:cs typeface="Helvetica Neue" charset="0"/>
              </a:rPr>
              <a:t>Tayyaba</a:t>
            </a:r>
            <a:r>
              <a:rPr lang="en-US" dirty="0">
                <a:latin typeface="Helvetica Neue" charset="0"/>
                <a:ea typeface="Helvetica Neue" charset="0"/>
                <a:cs typeface="Helvetica Neue" charset="0"/>
              </a:rPr>
              <a:t> </a:t>
            </a:r>
            <a:br>
              <a:rPr lang="en-US" dirty="0">
                <a:latin typeface="Helvetica Neue" charset="0"/>
                <a:ea typeface="Helvetica Neue" charset="0"/>
                <a:cs typeface="Helvetica Neue" charset="0"/>
              </a:rPr>
            </a:br>
            <a:r>
              <a:rPr lang="en-US" dirty="0" err="1">
                <a:latin typeface="Helvetica Neue" charset="0"/>
                <a:ea typeface="Helvetica Neue" charset="0"/>
                <a:cs typeface="Helvetica Neue" charset="0"/>
              </a:rPr>
              <a:t>Talant</a:t>
            </a:r>
            <a:endParaRPr lang="en-US" dirty="0">
              <a:latin typeface="Helvetica Neue" charset="0"/>
              <a:ea typeface="Helvetica Neue" charset="0"/>
              <a:cs typeface="Helvetica Neue" charset="0"/>
            </a:endParaRPr>
          </a:p>
          <a:p>
            <a:pPr algn="ctr"/>
            <a:r>
              <a:rPr lang="en-US" dirty="0" err="1">
                <a:latin typeface="Helvetica Neue" charset="0"/>
                <a:ea typeface="Helvetica Neue" charset="0"/>
                <a:cs typeface="Helvetica Neue" charset="0"/>
              </a:rPr>
              <a:t>Mahrukh</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Nabid</a:t>
            </a:r>
          </a:p>
        </p:txBody>
      </p:sp>
      <p:sp>
        <p:nvSpPr>
          <p:cNvPr id="14" name="Rectangle 13"/>
          <p:cNvSpPr/>
          <p:nvPr/>
        </p:nvSpPr>
        <p:spPr>
          <a:xfrm>
            <a:off x="4527199" y="787340"/>
            <a:ext cx="2282254" cy="1142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Mr. Ralf Carbon</a:t>
            </a:r>
          </a:p>
          <a:p>
            <a:pPr algn="ctr"/>
            <a:r>
              <a:rPr lang="en-US" dirty="0">
                <a:latin typeface="Helvetica Neue" charset="0"/>
                <a:ea typeface="Helvetica Neue" charset="0"/>
                <a:cs typeface="Helvetica Neue" charset="0"/>
              </a:rPr>
              <a:t>Mr. Patrick </a:t>
            </a:r>
            <a:r>
              <a:rPr lang="en-US" dirty="0" err="1">
                <a:latin typeface="Helvetica Neue" charset="0"/>
                <a:ea typeface="Helvetica Neue" charset="0"/>
                <a:cs typeface="Helvetica Neue" charset="0"/>
              </a:rPr>
              <a:t>Haaser</a:t>
            </a:r>
            <a:endParaRPr lang="en-US" dirty="0">
              <a:latin typeface="Helvetica Neue" charset="0"/>
              <a:ea typeface="Helvetica Neue" charset="0"/>
              <a:cs typeface="Helvetica Neue" charset="0"/>
            </a:endParaRPr>
          </a:p>
        </p:txBody>
      </p:sp>
      <p:sp>
        <p:nvSpPr>
          <p:cNvPr id="16" name="Rectangle 15"/>
          <p:cNvSpPr/>
          <p:nvPr/>
        </p:nvSpPr>
        <p:spPr>
          <a:xfrm>
            <a:off x="4757390" y="5258105"/>
            <a:ext cx="2233470" cy="76996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Supervisors</a:t>
            </a:r>
          </a:p>
        </p:txBody>
      </p:sp>
      <p:sp>
        <p:nvSpPr>
          <p:cNvPr id="12" name="Can 11"/>
          <p:cNvSpPr/>
          <p:nvPr/>
        </p:nvSpPr>
        <p:spPr>
          <a:xfrm>
            <a:off x="8797371" y="1765814"/>
            <a:ext cx="2369658" cy="3496962"/>
          </a:xfrm>
          <a:prstGeom prst="can">
            <a:avLst/>
          </a:prstGeom>
        </p:spPr>
        <p:style>
          <a:lnRef idx="1">
            <a:schemeClr val="accent1"/>
          </a:lnRef>
          <a:fillRef idx="2">
            <a:schemeClr val="accent1"/>
          </a:fillRef>
          <a:effectRef idx="1">
            <a:schemeClr val="accent1"/>
          </a:effectRef>
          <a:fontRef idx="minor">
            <a:schemeClr val="dk1"/>
          </a:fontRef>
        </p:style>
        <p:txBody>
          <a:bodyPr tIns="251999" rtlCol="0" anchor="ctr"/>
          <a:lstStyle/>
          <a:p>
            <a:pPr marL="285750" indent="-285750">
              <a:buFont typeface="Arial" charset="0"/>
              <a:buChar char="•"/>
            </a:pPr>
            <a:r>
              <a:rPr lang="en-US" dirty="0" smtClean="0">
                <a:latin typeface="Helvetica Neue" charset="0"/>
                <a:ea typeface="Helvetica Neue" charset="0"/>
                <a:cs typeface="Helvetica Neue" charset="0"/>
              </a:rPr>
              <a:t>Requirements</a:t>
            </a:r>
            <a:br>
              <a:rPr lang="en-US" dirty="0" smtClean="0">
                <a:latin typeface="Helvetica Neue" charset="0"/>
                <a:ea typeface="Helvetica Neue" charset="0"/>
                <a:cs typeface="Helvetica Neue" charset="0"/>
              </a:rPr>
            </a:br>
            <a:endParaRPr lang="en-US" dirty="0">
              <a:latin typeface="Helvetica Neue" charset="0"/>
              <a:ea typeface="Helvetica Neue" charset="0"/>
              <a:cs typeface="Helvetica Neue" charset="0"/>
            </a:endParaRPr>
          </a:p>
          <a:p>
            <a:pPr marL="285750" indent="-285750">
              <a:buFont typeface="Arial" charset="0"/>
              <a:buChar char="•"/>
            </a:pPr>
            <a:r>
              <a:rPr lang="en-US" dirty="0">
                <a:latin typeface="Helvetica Neue" charset="0"/>
                <a:ea typeface="Helvetica Neue" charset="0"/>
                <a:cs typeface="Helvetica Neue" charset="0"/>
              </a:rPr>
              <a:t>Use </a:t>
            </a:r>
            <a:r>
              <a:rPr lang="en-US" dirty="0" smtClean="0">
                <a:latin typeface="Helvetica Neue" charset="0"/>
                <a:ea typeface="Helvetica Neue" charset="0"/>
                <a:cs typeface="Helvetica Neue" charset="0"/>
              </a:rPr>
              <a:t>cases</a:t>
            </a:r>
            <a:br>
              <a:rPr lang="en-US" dirty="0" smtClean="0">
                <a:latin typeface="Helvetica Neue" charset="0"/>
                <a:ea typeface="Helvetica Neue" charset="0"/>
                <a:cs typeface="Helvetica Neue" charset="0"/>
              </a:rPr>
            </a:br>
            <a:endParaRPr lang="en-US" dirty="0">
              <a:latin typeface="Helvetica Neue" charset="0"/>
              <a:ea typeface="Helvetica Neue" charset="0"/>
              <a:cs typeface="Helvetica Neue" charset="0"/>
            </a:endParaRPr>
          </a:p>
          <a:p>
            <a:pPr marL="285750" indent="-285750">
              <a:buFont typeface="Arial" charset="0"/>
              <a:buChar char="•"/>
            </a:pPr>
            <a:r>
              <a:rPr lang="en-US" dirty="0" smtClean="0">
                <a:latin typeface="Helvetica Neue" charset="0"/>
                <a:ea typeface="Helvetica Neue" charset="0"/>
                <a:cs typeface="Helvetica Neue" charset="0"/>
              </a:rPr>
              <a:t>Architecture</a:t>
            </a:r>
            <a:br>
              <a:rPr lang="en-US" dirty="0" smtClean="0">
                <a:latin typeface="Helvetica Neue" charset="0"/>
                <a:ea typeface="Helvetica Neue" charset="0"/>
                <a:cs typeface="Helvetica Neue" charset="0"/>
              </a:rPr>
            </a:br>
            <a:endParaRPr lang="en-US" dirty="0">
              <a:latin typeface="Helvetica Neue" charset="0"/>
              <a:ea typeface="Helvetica Neue" charset="0"/>
              <a:cs typeface="Helvetica Neue" charset="0"/>
            </a:endParaRPr>
          </a:p>
          <a:p>
            <a:pPr marL="285750" indent="-285750">
              <a:buFont typeface="Arial" charset="0"/>
              <a:buChar char="•"/>
            </a:pPr>
            <a:r>
              <a:rPr lang="en-US" dirty="0" err="1" smtClean="0">
                <a:latin typeface="Helvetica Neue" charset="0"/>
                <a:ea typeface="Helvetica Neue" charset="0"/>
                <a:cs typeface="Helvetica Neue" charset="0"/>
              </a:rPr>
              <a:t>CarPlay</a:t>
            </a:r>
            <a:r>
              <a:rPr lang="en-US" dirty="0" smtClean="0">
                <a:latin typeface="Helvetica Neue" charset="0"/>
                <a:ea typeface="Helvetica Neue" charset="0"/>
                <a:cs typeface="Helvetica Neue" charset="0"/>
              </a:rPr>
              <a:t> App</a:t>
            </a:r>
          </a:p>
        </p:txBody>
      </p:sp>
      <p:cxnSp>
        <p:nvCxnSpPr>
          <p:cNvPr id="18" name="Elbow Connector 17"/>
          <p:cNvCxnSpPr>
            <a:stCxn id="10" idx="4"/>
            <a:endCxn id="11" idx="0"/>
          </p:cNvCxnSpPr>
          <p:nvPr/>
        </p:nvCxnSpPr>
        <p:spPr>
          <a:xfrm rot="16200000" flipH="1">
            <a:off x="1629008" y="1522423"/>
            <a:ext cx="396563" cy="9328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3"/>
            <a:endCxn id="14" idx="0"/>
          </p:cNvCxnSpPr>
          <p:nvPr/>
        </p:nvCxnSpPr>
        <p:spPr>
          <a:xfrm flipV="1">
            <a:off x="3410465" y="787340"/>
            <a:ext cx="2257861" cy="3228606"/>
          </a:xfrm>
          <a:prstGeom prst="bentConnector4">
            <a:avLst>
              <a:gd name="adj1" fmla="val 24730"/>
              <a:gd name="adj2" fmla="val 10708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Elbow Connector 23"/>
          <p:cNvCxnSpPr>
            <a:stCxn id="11" idx="3"/>
            <a:endCxn id="16" idx="2"/>
          </p:cNvCxnSpPr>
          <p:nvPr/>
        </p:nvCxnSpPr>
        <p:spPr>
          <a:xfrm>
            <a:off x="3410465" y="4015946"/>
            <a:ext cx="2463660" cy="2012123"/>
          </a:xfrm>
          <a:prstGeom prst="bentConnector4">
            <a:avLst>
              <a:gd name="adj1" fmla="val 22564"/>
              <a:gd name="adj2" fmla="val 11136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Cloud 26"/>
          <p:cNvSpPr/>
          <p:nvPr/>
        </p:nvSpPr>
        <p:spPr>
          <a:xfrm>
            <a:off x="4527199" y="2586446"/>
            <a:ext cx="2693852" cy="185171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charset="0"/>
                <a:ea typeface="Helvetica Neue" charset="0"/>
                <a:cs typeface="Helvetica Neue" charset="0"/>
              </a:rPr>
              <a:t>Discussion, R&amp;D, idea</a:t>
            </a:r>
          </a:p>
        </p:txBody>
      </p:sp>
      <p:cxnSp>
        <p:nvCxnSpPr>
          <p:cNvPr id="29" name="Elbow Connector 28"/>
          <p:cNvCxnSpPr>
            <a:stCxn id="14" idx="3"/>
            <a:endCxn id="27" idx="3"/>
          </p:cNvCxnSpPr>
          <p:nvPr/>
        </p:nvCxnSpPr>
        <p:spPr>
          <a:xfrm flipH="1">
            <a:off x="5874125" y="1358362"/>
            <a:ext cx="935328" cy="1333958"/>
          </a:xfrm>
          <a:prstGeom prst="bentConnector4">
            <a:avLst>
              <a:gd name="adj1" fmla="val -24441"/>
              <a:gd name="adj2" fmla="val 6743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Elbow Connector 29"/>
          <p:cNvCxnSpPr>
            <a:stCxn id="16" idx="3"/>
            <a:endCxn id="27" idx="1"/>
          </p:cNvCxnSpPr>
          <p:nvPr/>
        </p:nvCxnSpPr>
        <p:spPr>
          <a:xfrm flipH="1" flipV="1">
            <a:off x="5874125" y="4436190"/>
            <a:ext cx="1116735" cy="1206897"/>
          </a:xfrm>
          <a:prstGeom prst="bentConnector4">
            <a:avLst>
              <a:gd name="adj1" fmla="val -20470"/>
              <a:gd name="adj2" fmla="val 6586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7" idx="0"/>
            <a:endCxn id="12" idx="2"/>
          </p:cNvCxnSpPr>
          <p:nvPr/>
        </p:nvCxnSpPr>
        <p:spPr>
          <a:xfrm>
            <a:off x="7218806" y="3512304"/>
            <a:ext cx="1578565" cy="19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itle 1"/>
          <p:cNvSpPr>
            <a:spLocks noGrp="1"/>
          </p:cNvSpPr>
          <p:nvPr>
            <p:ph type="title"/>
          </p:nvPr>
        </p:nvSpPr>
        <p:spPr>
          <a:xfrm>
            <a:off x="838200" y="365125"/>
            <a:ext cx="10515600" cy="1325563"/>
          </a:xfrm>
        </p:spPr>
        <p:txBody>
          <a:bodyPr/>
          <a:lstStyle/>
          <a:p>
            <a:r>
              <a:rPr lang="en-US" b="1" dirty="0" smtClean="0">
                <a:solidFill>
                  <a:srgbClr val="367C2B"/>
                </a:solidFill>
                <a:latin typeface="Helvetica Neue Condensed" charset="0"/>
                <a:ea typeface="Helvetica Neue Condensed" charset="0"/>
                <a:cs typeface="Helvetica Neue Condensed" charset="0"/>
              </a:rPr>
              <a:t>Summary</a:t>
            </a:r>
            <a:endParaRPr lang="en-US" b="1" dirty="0">
              <a:solidFill>
                <a:srgbClr val="367C2B"/>
              </a:solidFill>
              <a:latin typeface="Helvetica Neue Condensed" charset="0"/>
              <a:ea typeface="Helvetica Neue Condensed" charset="0"/>
              <a:cs typeface="Helvetica Neue Condensed" charset="0"/>
            </a:endParaRPr>
          </a:p>
        </p:txBody>
      </p:sp>
    </p:spTree>
    <p:extLst>
      <p:ext uri="{BB962C8B-B14F-4D97-AF65-F5344CB8AC3E}">
        <p14:creationId xmlns:p14="http://schemas.microsoft.com/office/powerpoint/2010/main" val="1997966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6415659"/>
            <a:ext cx="12192002" cy="437317"/>
            <a:chOff x="1" y="6415659"/>
            <a:chExt cx="12192002" cy="437317"/>
          </a:xfrm>
        </p:grpSpPr>
        <p:sp>
          <p:nvSpPr>
            <p:cNvPr id="13" name="Rectangle 1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CCEBF581-63FE-4B92-8471-20ACE03C8917}"/>
              </a:ext>
            </a:extLst>
          </p:cNvPr>
          <p:cNvSpPr>
            <a:spLocks noGrp="1"/>
          </p:cNvSpPr>
          <p:nvPr>
            <p:ph type="title"/>
          </p:nvPr>
        </p:nvSpPr>
        <p:spPr>
          <a:xfrm>
            <a:off x="838200" y="2499915"/>
            <a:ext cx="10515600" cy="1325563"/>
          </a:xfrm>
        </p:spPr>
        <p:txBody>
          <a:bodyPr/>
          <a:lstStyle/>
          <a:p>
            <a:r>
              <a:rPr lang="en-US" b="1" dirty="0" smtClean="0">
                <a:solidFill>
                  <a:srgbClr val="367C2B"/>
                </a:solidFill>
                <a:latin typeface="Helvetica Neue Condensed" charset="0"/>
                <a:ea typeface="Helvetica Neue Condensed" charset="0"/>
                <a:cs typeface="Helvetica Neue Condensed" charset="0"/>
              </a:rPr>
              <a:t>Thank You </a:t>
            </a:r>
            <a:r>
              <a:rPr lang="en-US" b="1" dirty="0" smtClean="0">
                <a:solidFill>
                  <a:srgbClr val="367C2B"/>
                </a:solidFill>
                <a:latin typeface="Helvetica Neue Condensed" charset="0"/>
                <a:ea typeface="Helvetica Neue Condensed" charset="0"/>
                <a:cs typeface="Helvetica Neue Condensed" charset="0"/>
                <a:sym typeface="Wingdings"/>
              </a:rPr>
              <a:t></a:t>
            </a:r>
            <a:endParaRPr lang="en-US" b="1" dirty="0">
              <a:solidFill>
                <a:srgbClr val="367C2B"/>
              </a:solidFill>
              <a:latin typeface="Helvetica Neue Condensed" charset="0"/>
              <a:ea typeface="Helvetica Neue Condensed" charset="0"/>
              <a:cs typeface="Helvetica Neue Condensed" charset="0"/>
            </a:endParaRPr>
          </a:p>
        </p:txBody>
      </p:sp>
      <p:sp>
        <p:nvSpPr>
          <p:cNvPr id="4" name="Date Placeholder 3">
            <a:extLst>
              <a:ext uri="{FF2B5EF4-FFF2-40B4-BE49-F238E27FC236}">
                <a16:creationId xmlns:a16="http://schemas.microsoft.com/office/drawing/2014/main" xmlns="" id="{B8BBD013-8849-471C-89EF-CD4DAA138CA0}"/>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510EFBFB-D348-4D13-B91F-CDC475CC2B2B}"/>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0DA4C5EA-A274-4285-8D91-60C66ECD5FF8}"/>
              </a:ext>
            </a:extLst>
          </p:cNvPr>
          <p:cNvSpPr>
            <a:spLocks noGrp="1"/>
          </p:cNvSpPr>
          <p:nvPr>
            <p:ph type="sldNum" sz="quarter" idx="12"/>
          </p:nvPr>
        </p:nvSpPr>
        <p:spPr/>
        <p:txBody>
          <a:bodyPr/>
          <a:lstStyle/>
          <a:p>
            <a:fld id="{887B9A8D-1C57-B84A-A36C-FA5B35E2101E}" type="slidenum">
              <a:rPr lang="en-US">
                <a:solidFill>
                  <a:schemeClr val="bg1"/>
                </a:solidFill>
              </a:rPr>
              <a:t>37</a:t>
            </a:fld>
            <a:endParaRPr lang="en-US" dirty="0">
              <a:solidFill>
                <a:schemeClr val="bg1"/>
              </a:solidFill>
            </a:endParaRPr>
          </a:p>
        </p:txBody>
      </p:sp>
      <p:pic>
        <p:nvPicPr>
          <p:cNvPr id="9" name="صورة 11">
            <a:extLst>
              <a:ext uri="{FF2B5EF4-FFF2-40B4-BE49-F238E27FC236}">
                <a16:creationId xmlns:a16="http://schemas.microsoft.com/office/drawing/2014/main" xmlns="" id="{9BBF5879-EBAE-4D17-9A84-E8F0C03D4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746" y="465287"/>
            <a:ext cx="4040802" cy="3879169"/>
          </a:xfrm>
          <a:prstGeom prst="rect">
            <a:avLst/>
          </a:prstGeom>
        </p:spPr>
      </p:pic>
      <p:grpSp>
        <p:nvGrpSpPr>
          <p:cNvPr id="3" name="Group 2"/>
          <p:cNvGrpSpPr/>
          <p:nvPr/>
        </p:nvGrpSpPr>
        <p:grpSpPr>
          <a:xfrm>
            <a:off x="5489446" y="4488355"/>
            <a:ext cx="5867401" cy="1736305"/>
            <a:chOff x="5489446" y="4488355"/>
            <a:chExt cx="5867401" cy="1736305"/>
          </a:xfrm>
        </p:grpSpPr>
        <p:sp>
          <p:nvSpPr>
            <p:cNvPr id="10" name="مستطيل 10">
              <a:extLst>
                <a:ext uri="{FF2B5EF4-FFF2-40B4-BE49-F238E27FC236}">
                  <a16:creationId xmlns:a16="http://schemas.microsoft.com/office/drawing/2014/main" xmlns="" id="{84A30F30-EF3B-4A87-8C1E-DC1A5D192404}"/>
                </a:ext>
              </a:extLst>
            </p:cNvPr>
            <p:cNvSpPr/>
            <p:nvPr/>
          </p:nvSpPr>
          <p:spPr>
            <a:xfrm>
              <a:off x="6917767" y="4488355"/>
              <a:ext cx="3010761" cy="830997"/>
            </a:xfrm>
            <a:prstGeom prst="rect">
              <a:avLst/>
            </a:prstGeom>
          </p:spPr>
          <p:txBody>
            <a:bodyPr wrap="none">
              <a:spAutoFit/>
            </a:bodyPr>
            <a:lstStyle/>
            <a:p>
              <a:pPr algn="ctr"/>
              <a:r>
                <a:rPr lang="en-US" sz="4800" dirty="0">
                  <a:solidFill>
                    <a:srgbClr val="367C2B"/>
                  </a:solidFill>
                  <a:latin typeface="Helvetica Neue" charset="0"/>
                  <a:ea typeface="Helvetica Neue" charset="0"/>
                  <a:cs typeface="Helvetica Neue" charset="0"/>
                </a:rPr>
                <a:t>Drive Safe</a:t>
              </a:r>
              <a:endParaRPr lang="en-US" sz="4800" dirty="0">
                <a:latin typeface="Helvetica Neue" charset="0"/>
                <a:ea typeface="Helvetica Neue" charset="0"/>
                <a:cs typeface="Helvetica Neue" charset="0"/>
              </a:endParaRPr>
            </a:p>
          </p:txBody>
        </p:sp>
        <p:sp>
          <p:nvSpPr>
            <p:cNvPr id="11" name="مربع نص 2">
              <a:extLst>
                <a:ext uri="{FF2B5EF4-FFF2-40B4-BE49-F238E27FC236}">
                  <a16:creationId xmlns:a16="http://schemas.microsoft.com/office/drawing/2014/main" xmlns="" id="{21B57CB0-EF60-46E7-B132-25A42590324E}"/>
                </a:ext>
              </a:extLst>
            </p:cNvPr>
            <p:cNvSpPr txBox="1"/>
            <p:nvPr/>
          </p:nvSpPr>
          <p:spPr>
            <a:xfrm>
              <a:off x="5489446" y="5393663"/>
              <a:ext cx="5867401" cy="830997"/>
            </a:xfrm>
            <a:prstGeom prst="rect">
              <a:avLst/>
            </a:prstGeom>
            <a:noFill/>
          </p:spPr>
          <p:txBody>
            <a:bodyPr wrap="square" rtlCol="1">
              <a:spAutoFit/>
            </a:bodyPr>
            <a:lstStyle/>
            <a:p>
              <a:pPr algn="ctr"/>
              <a:r>
                <a:rPr lang="en-US" sz="4800" dirty="0">
                  <a:solidFill>
                    <a:srgbClr val="367C2B"/>
                  </a:solidFill>
                  <a:latin typeface="Helvetica Neue" charset="0"/>
                  <a:ea typeface="Helvetica Neue" charset="0"/>
                  <a:cs typeface="Helvetica Neue" charset="0"/>
                </a:rPr>
                <a:t>While Connected</a:t>
              </a:r>
              <a:endParaRPr lang="ar-SA" sz="4800" dirty="0">
                <a:solidFill>
                  <a:srgbClr val="367C2B"/>
                </a:solidFill>
                <a:latin typeface="Helvetica Neue" charset="0"/>
                <a:ea typeface="Helvetica Neue" charset="0"/>
                <a:cs typeface="Helvetica Neue" charset="0"/>
              </a:endParaRPr>
            </a:p>
          </p:txBody>
        </p:sp>
      </p:grpSp>
    </p:spTree>
    <p:extLst>
      <p:ext uri="{BB962C8B-B14F-4D97-AF65-F5344CB8AC3E}">
        <p14:creationId xmlns:p14="http://schemas.microsoft.com/office/powerpoint/2010/main" val="503597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xmlns=""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xmlns=""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xmlns=""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xmlns=""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xmlns=""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xmlns=""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xmlns=""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How we choose the features</a:t>
            </a:r>
          </a:p>
        </p:txBody>
      </p:sp>
      <p:sp>
        <p:nvSpPr>
          <p:cNvPr id="3" name="TextBox 2">
            <a:extLst>
              <a:ext uri="{FF2B5EF4-FFF2-40B4-BE49-F238E27FC236}">
                <a16:creationId xmlns:a16="http://schemas.microsoft.com/office/drawing/2014/main" xmlns="" id="{46002249-EDB0-4770-8774-DB5780525056}"/>
              </a:ext>
            </a:extLst>
          </p:cNvPr>
          <p:cNvSpPr txBox="1"/>
          <p:nvPr/>
        </p:nvSpPr>
        <p:spPr>
          <a:xfrm>
            <a:off x="838200" y="1704782"/>
            <a:ext cx="10787742"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Helvetica Neue"/>
              </a:rPr>
              <a:t>The Map</a:t>
            </a:r>
          </a:p>
          <a:p>
            <a:pPr marL="742950" lvl="1" indent="-285750">
              <a:buFont typeface="Arial" panose="020B0604020202020204" pitchFamily="34" charset="0"/>
              <a:buChar char="•"/>
            </a:pPr>
            <a:r>
              <a:rPr lang="en-US" sz="2800" dirty="0">
                <a:latin typeface="Helvetica Neue"/>
              </a:rPr>
              <a:t>Easy to use while driving, intuitive</a:t>
            </a:r>
          </a:p>
          <a:p>
            <a:pPr marL="742950" lvl="1" indent="-285750">
              <a:buFont typeface="Arial" panose="020B0604020202020204" pitchFamily="34" charset="0"/>
              <a:buChar char="•"/>
            </a:pPr>
            <a:r>
              <a:rPr lang="en-US" sz="2800" dirty="0">
                <a:latin typeface="Helvetica Neue"/>
              </a:rPr>
              <a:t>With one glimpse, the user can get a lot of information</a:t>
            </a:r>
          </a:p>
          <a:p>
            <a:pPr marL="285750" indent="-285750">
              <a:buFont typeface="Arial" panose="020B0604020202020204" pitchFamily="34" charset="0"/>
              <a:buChar char="•"/>
            </a:pPr>
            <a:r>
              <a:rPr lang="en-US" sz="2800" dirty="0">
                <a:latin typeface="Helvetica Neue"/>
              </a:rPr>
              <a:t>Getting Machine Alerts, Field Flags and Operation Updates</a:t>
            </a:r>
          </a:p>
          <a:p>
            <a:pPr marL="742950" lvl="1" indent="-285750">
              <a:buFont typeface="Arial" panose="020B0604020202020204" pitchFamily="34" charset="0"/>
              <a:buChar char="•"/>
            </a:pPr>
            <a:r>
              <a:rPr lang="en-US" sz="2800" dirty="0">
                <a:latin typeface="Helvetica Neue"/>
              </a:rPr>
              <a:t>Since we display important events in the organization, we didn’t want to limit the user of not getting the details</a:t>
            </a:r>
          </a:p>
          <a:p>
            <a:pPr marL="742950" lvl="1" indent="-285750">
              <a:buFont typeface="Arial" panose="020B0604020202020204" pitchFamily="34" charset="0"/>
              <a:buChar char="•"/>
            </a:pPr>
            <a:r>
              <a:rPr lang="en-US" sz="2800" dirty="0">
                <a:latin typeface="Helvetica Neue"/>
              </a:rPr>
              <a:t>User-friendly by using voice commands and suggestions</a:t>
            </a:r>
          </a:p>
          <a:p>
            <a:pPr marL="285750" indent="-285750">
              <a:buFont typeface="Arial" panose="020B0604020202020204" pitchFamily="34" charset="0"/>
              <a:buChar char="•"/>
            </a:pPr>
            <a:r>
              <a:rPr lang="en-US" sz="2800" dirty="0">
                <a:latin typeface="Helvetica Neue"/>
              </a:rPr>
              <a:t>Notes</a:t>
            </a:r>
          </a:p>
          <a:p>
            <a:pPr marL="742950" lvl="1" indent="-285750">
              <a:buFont typeface="Arial" panose="020B0604020202020204" pitchFamily="34" charset="0"/>
              <a:buChar char="•"/>
            </a:pPr>
            <a:r>
              <a:rPr lang="en-US" sz="2800" dirty="0">
                <a:latin typeface="Helvetica Neue"/>
              </a:rPr>
              <a:t>Giving the user an opportunity to store all the important notes at one place, gives a feeling of a well-rounded product</a:t>
            </a:r>
          </a:p>
        </p:txBody>
      </p:sp>
    </p:spTree>
    <p:extLst>
      <p:ext uri="{BB962C8B-B14F-4D97-AF65-F5344CB8AC3E}">
        <p14:creationId xmlns:p14="http://schemas.microsoft.com/office/powerpoint/2010/main" val="42848763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8820150" cy="1325563"/>
          </a:xfrm>
        </p:spPr>
        <p:txBody>
          <a:bodyPr/>
          <a:lstStyle/>
          <a:p>
            <a:pPr algn="ctr"/>
            <a:r>
              <a:rPr lang="en-US" b="1" dirty="0">
                <a:solidFill>
                  <a:srgbClr val="367C2B"/>
                </a:solidFill>
                <a:latin typeface="Helvetica Neue Condensed"/>
                <a:ea typeface="Helvetica Neue Condensed" charset="0"/>
                <a:cs typeface="Helvetica Neue Condensed" charset="0"/>
              </a:rPr>
              <a:t>Architecture</a:t>
            </a:r>
            <a:endParaRPr lang="en-US" b="1" dirty="0">
              <a:solidFill>
                <a:srgbClr val="367C2B"/>
              </a:solidFill>
              <a:latin typeface="Helvetica Neue Condensed" charset="0"/>
              <a:ea typeface="Helvetica Neue Condensed" charset="0"/>
              <a:cs typeface="Helvetica Neue Condensed" charset="0"/>
            </a:endParaRPr>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grpSp>
        <p:nvGrpSpPr>
          <p:cNvPr id="3" name="Group 2"/>
          <p:cNvGrpSpPr/>
          <p:nvPr/>
        </p:nvGrpSpPr>
        <p:grpSpPr>
          <a:xfrm>
            <a:off x="1" y="6415659"/>
            <a:ext cx="12192002" cy="437317"/>
            <a:chOff x="1" y="6415659"/>
            <a:chExt cx="12192002" cy="437317"/>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6</a:t>
            </a:fld>
            <a:endParaRPr lang="en-US" dirty="0">
              <a:solidFill>
                <a:schemeClr val="bg1">
                  <a:lumMod val="95000"/>
                </a:schemeClr>
              </a:solidFill>
            </a:endParaRPr>
          </a:p>
        </p:txBody>
      </p:sp>
      <p:sp>
        <p:nvSpPr>
          <p:cNvPr id="9" name="Footer Placeholder 3"/>
          <p:cNvSpPr txBox="1">
            <a:spLocks/>
          </p:cNvSpPr>
          <p:nvPr/>
        </p:nvSpPr>
        <p:spPr>
          <a:xfrm>
            <a:off x="4012221" y="641044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pic>
        <p:nvPicPr>
          <p:cNvPr id="10"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7490618" y="2509847"/>
            <a:ext cx="1325563" cy="1325563"/>
          </a:xfrm>
          <a:prstGeom prst="rect">
            <a:avLst/>
          </a:prstGeom>
        </p:spPr>
      </p:pic>
    </p:spTree>
    <p:extLst>
      <p:ext uri="{BB962C8B-B14F-4D97-AF65-F5344CB8AC3E}">
        <p14:creationId xmlns:p14="http://schemas.microsoft.com/office/powerpoint/2010/main" val="1970324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32060"/>
            <a:ext cx="12192002" cy="437317"/>
            <a:chOff x="1" y="6415659"/>
            <a:chExt cx="12192002" cy="437317"/>
          </a:xfrm>
        </p:grpSpPr>
        <p:sp>
          <p:nvSpPr>
            <p:cNvPr id="17" name="Rectangle 16"/>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5E2DF460-97EB-4EC8-B916-C955FCFD34FD}"/>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4" name="Date Placeholder 3">
            <a:extLst>
              <a:ext uri="{FF2B5EF4-FFF2-40B4-BE49-F238E27FC236}">
                <a16:creationId xmlns:a16="http://schemas.microsoft.com/office/drawing/2014/main" xmlns="" id="{926227B9-92DC-4E9A-9567-8CB74D4141DD}"/>
              </a:ext>
            </a:extLst>
          </p:cNvPr>
          <p:cNvSpPr>
            <a:spLocks noGrp="1"/>
          </p:cNvSpPr>
          <p:nvPr>
            <p:ph type="dt" sz="half" idx="10"/>
          </p:nvPr>
        </p:nvSpPr>
        <p:spPr>
          <a:xfrm>
            <a:off x="838200" y="6420898"/>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0D4F6E3D-5815-43C3-BDA4-21ED9B96159B}"/>
              </a:ext>
            </a:extLst>
          </p:cNvPr>
          <p:cNvSpPr>
            <a:spLocks noGrp="1"/>
          </p:cNvSpPr>
          <p:nvPr>
            <p:ph type="ftr" sz="quarter" idx="11"/>
          </p:nvPr>
        </p:nvSpPr>
        <p:spPr>
          <a:xfrm>
            <a:off x="4038600" y="6410140"/>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C01D4869-6B45-440B-87E8-640E242F2978}"/>
              </a:ext>
            </a:extLst>
          </p:cNvPr>
          <p:cNvSpPr>
            <a:spLocks noGrp="1"/>
          </p:cNvSpPr>
          <p:nvPr>
            <p:ph type="sldNum" sz="quarter" idx="12"/>
          </p:nvPr>
        </p:nvSpPr>
        <p:spPr>
          <a:xfrm>
            <a:off x="8675146" y="6420897"/>
            <a:ext cx="2743200" cy="365125"/>
          </a:xfrm>
        </p:spPr>
        <p:txBody>
          <a:bodyPr/>
          <a:lstStyle/>
          <a:p>
            <a:fld id="{887B9A8D-1C57-B84A-A36C-FA5B35E2101E}" type="slidenum">
              <a:rPr lang="en-US" smtClean="0">
                <a:solidFill>
                  <a:schemeClr val="bg1"/>
                </a:solidFill>
              </a:rPr>
              <a:t>7</a:t>
            </a:fld>
            <a:endParaRPr lang="en-US" dirty="0">
              <a:solidFill>
                <a:schemeClr val="bg1"/>
              </a:solidFill>
            </a:endParaRPr>
          </a:p>
        </p:txBody>
      </p:sp>
      <p:pic>
        <p:nvPicPr>
          <p:cNvPr id="12" name="Picture 12" descr="A picture containing drawing&#10;&#10;Description generated with very high confidence">
            <a:extLst>
              <a:ext uri="{FF2B5EF4-FFF2-40B4-BE49-F238E27FC236}">
                <a16:creationId xmlns:a16="http://schemas.microsoft.com/office/drawing/2014/main" xmlns="" id="{719119A6-3153-4784-A3D8-E6A2546EC69C}"/>
              </a:ext>
            </a:extLst>
          </p:cNvPr>
          <p:cNvPicPr>
            <a:picLocks noChangeAspect="1"/>
          </p:cNvPicPr>
          <p:nvPr/>
        </p:nvPicPr>
        <p:blipFill>
          <a:blip r:embed="rId2"/>
          <a:stretch>
            <a:fillRect/>
          </a:stretch>
        </p:blipFill>
        <p:spPr>
          <a:xfrm>
            <a:off x="4724400" y="1428147"/>
            <a:ext cx="2743200" cy="857250"/>
          </a:xfrm>
          <a:prstGeom prst="rect">
            <a:avLst/>
          </a:prstGeom>
        </p:spPr>
      </p:pic>
      <p:pic>
        <p:nvPicPr>
          <p:cNvPr id="15" name="Picture 16" descr="A close up of a mans face&#10;&#10;Description generated with very high confidence">
            <a:extLst>
              <a:ext uri="{FF2B5EF4-FFF2-40B4-BE49-F238E27FC236}">
                <a16:creationId xmlns:a16="http://schemas.microsoft.com/office/drawing/2014/main" xmlns="" id="{31F33240-EEE7-484C-AB8F-07E7309031F0}"/>
              </a:ext>
            </a:extLst>
          </p:cNvPr>
          <p:cNvPicPr>
            <a:picLocks noChangeAspect="1"/>
          </p:cNvPicPr>
          <p:nvPr/>
        </p:nvPicPr>
        <p:blipFill>
          <a:blip r:embed="rId3"/>
          <a:stretch>
            <a:fillRect/>
          </a:stretch>
        </p:blipFill>
        <p:spPr>
          <a:xfrm>
            <a:off x="4724400" y="5067397"/>
            <a:ext cx="2743200" cy="1005840"/>
          </a:xfrm>
          <a:prstGeom prst="rect">
            <a:avLst/>
          </a:prstGeom>
        </p:spPr>
      </p:pic>
      <p:pic>
        <p:nvPicPr>
          <p:cNvPr id="30" name="Picture 30" descr="A picture containing game&#10;&#10;Description generated with very high confidence">
            <a:extLst>
              <a:ext uri="{FF2B5EF4-FFF2-40B4-BE49-F238E27FC236}">
                <a16:creationId xmlns:a16="http://schemas.microsoft.com/office/drawing/2014/main" xmlns="" id="{A0D11438-FEE7-4C6D-9F48-BB721CD4CD9C}"/>
              </a:ext>
            </a:extLst>
          </p:cNvPr>
          <p:cNvPicPr>
            <a:picLocks noChangeAspect="1"/>
          </p:cNvPicPr>
          <p:nvPr/>
        </p:nvPicPr>
        <p:blipFill>
          <a:blip r:embed="rId4"/>
          <a:stretch>
            <a:fillRect/>
          </a:stretch>
        </p:blipFill>
        <p:spPr>
          <a:xfrm>
            <a:off x="8845201" y="2665467"/>
            <a:ext cx="2743200" cy="2016252"/>
          </a:xfrm>
          <a:prstGeom prst="rect">
            <a:avLst/>
          </a:prstGeom>
        </p:spPr>
      </p:pic>
      <p:pic>
        <p:nvPicPr>
          <p:cNvPr id="32" name="Picture 32" descr="A close up of a logo&#10;&#10;Description generated with very high confidence">
            <a:extLst>
              <a:ext uri="{FF2B5EF4-FFF2-40B4-BE49-F238E27FC236}">
                <a16:creationId xmlns:a16="http://schemas.microsoft.com/office/drawing/2014/main" xmlns="" id="{C1D6F3D1-7218-4298-982F-ACA4DAAC01BE}"/>
              </a:ext>
            </a:extLst>
          </p:cNvPr>
          <p:cNvPicPr>
            <a:picLocks noChangeAspect="1"/>
          </p:cNvPicPr>
          <p:nvPr/>
        </p:nvPicPr>
        <p:blipFill>
          <a:blip r:embed="rId5"/>
          <a:stretch>
            <a:fillRect/>
          </a:stretch>
        </p:blipFill>
        <p:spPr>
          <a:xfrm>
            <a:off x="5143500" y="2727285"/>
            <a:ext cx="1905000" cy="1905000"/>
          </a:xfrm>
          <a:prstGeom prst="rect">
            <a:avLst/>
          </a:prstGeom>
        </p:spPr>
      </p:pic>
      <p:sp>
        <p:nvSpPr>
          <p:cNvPr id="34" name="TextBox 33">
            <a:extLst>
              <a:ext uri="{FF2B5EF4-FFF2-40B4-BE49-F238E27FC236}">
                <a16:creationId xmlns:a16="http://schemas.microsoft.com/office/drawing/2014/main" xmlns="" id="{8F0404A3-2553-41EF-ABCA-80AC5E610CDA}"/>
              </a:ext>
            </a:extLst>
          </p:cNvPr>
          <p:cNvSpPr txBox="1"/>
          <p:nvPr/>
        </p:nvSpPr>
        <p:spPr>
          <a:xfrm>
            <a:off x="5307660" y="46679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 Architect</a:t>
            </a:r>
          </a:p>
        </p:txBody>
      </p:sp>
      <p:sp>
        <p:nvSpPr>
          <p:cNvPr id="35" name="TextBox 34">
            <a:extLst>
              <a:ext uri="{FF2B5EF4-FFF2-40B4-BE49-F238E27FC236}">
                <a16:creationId xmlns:a16="http://schemas.microsoft.com/office/drawing/2014/main" xmlns="" id="{9E303BCD-D1C2-42CD-9AF4-A2DDF367BD5C}"/>
              </a:ext>
            </a:extLst>
          </p:cNvPr>
          <p:cNvSpPr txBox="1"/>
          <p:nvPr/>
        </p:nvSpPr>
        <p:spPr>
          <a:xfrm>
            <a:off x="763882" y="45926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Subscription Type</a:t>
            </a:r>
          </a:p>
        </p:txBody>
      </p:sp>
      <p:sp>
        <p:nvSpPr>
          <p:cNvPr id="36" name="TextBox 35">
            <a:extLst>
              <a:ext uri="{FF2B5EF4-FFF2-40B4-BE49-F238E27FC236}">
                <a16:creationId xmlns:a16="http://schemas.microsoft.com/office/drawing/2014/main" xmlns="" id="{DDC12683-85FF-4C06-93BC-12A78043CB42}"/>
              </a:ext>
            </a:extLst>
          </p:cNvPr>
          <p:cNvSpPr txBox="1"/>
          <p:nvPr/>
        </p:nvSpPr>
        <p:spPr>
          <a:xfrm>
            <a:off x="5561660" y="228788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Swift Version</a:t>
            </a:r>
          </a:p>
        </p:txBody>
      </p:sp>
      <p:sp>
        <p:nvSpPr>
          <p:cNvPr id="37" name="TextBox 36">
            <a:extLst>
              <a:ext uri="{FF2B5EF4-FFF2-40B4-BE49-F238E27FC236}">
                <a16:creationId xmlns:a16="http://schemas.microsoft.com/office/drawing/2014/main" xmlns="" id="{E96ABD49-FAFC-4F76-A99D-8347E0C2F4CC}"/>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sp>
        <p:nvSpPr>
          <p:cNvPr id="38" name="TextBox 37">
            <a:extLst>
              <a:ext uri="{FF2B5EF4-FFF2-40B4-BE49-F238E27FC236}">
                <a16:creationId xmlns:a16="http://schemas.microsoft.com/office/drawing/2014/main" xmlns="" id="{802B990F-D76F-42E3-957C-D4944C4BACAD}"/>
              </a:ext>
            </a:extLst>
          </p:cNvPr>
          <p:cNvSpPr txBox="1"/>
          <p:nvPr/>
        </p:nvSpPr>
        <p:spPr>
          <a:xfrm>
            <a:off x="9644475" y="450802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 Model</a:t>
            </a:r>
          </a:p>
        </p:txBody>
      </p:sp>
      <p:pic>
        <p:nvPicPr>
          <p:cNvPr id="19" name="Picture 21">
            <a:extLst>
              <a:ext uri="{FF2B5EF4-FFF2-40B4-BE49-F238E27FC236}">
                <a16:creationId xmlns:a16="http://schemas.microsoft.com/office/drawing/2014/main" xmlns=""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pic>
        <p:nvPicPr>
          <p:cNvPr id="22" name="Graphic 7">
            <a:extLst>
              <a:ext uri="{FF2B5EF4-FFF2-40B4-BE49-F238E27FC236}">
                <a16:creationId xmlns:a16="http://schemas.microsoft.com/office/drawing/2014/main" xmlns="" id="{0CAFFE40-85B0-45F9-AB7B-9E46456FCC1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18602" y="3029773"/>
            <a:ext cx="1201087" cy="1293931"/>
          </a:xfrm>
          <a:prstGeom prst="rect">
            <a:avLst/>
          </a:prstGeom>
        </p:spPr>
      </p:pic>
    </p:spTree>
    <p:extLst>
      <p:ext uri="{BB962C8B-B14F-4D97-AF65-F5344CB8AC3E}">
        <p14:creationId xmlns:p14="http://schemas.microsoft.com/office/powerpoint/2010/main" val="17368282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415659"/>
            <a:ext cx="12192002" cy="437317"/>
            <a:chOff x="1" y="6415659"/>
            <a:chExt cx="12192002" cy="437317"/>
          </a:xfrm>
        </p:grpSpPr>
        <p:sp>
          <p:nvSpPr>
            <p:cNvPr id="16" name="Rectangle 15"/>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A6C1C266-202C-444A-A1D9-796668DD7A0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Application Types</a:t>
            </a:r>
          </a:p>
        </p:txBody>
      </p:sp>
      <p:pic>
        <p:nvPicPr>
          <p:cNvPr id="7" name="Picture 7" descr="A close up of a logo&#10;&#10;Description generated with very high confidence">
            <a:extLst>
              <a:ext uri="{FF2B5EF4-FFF2-40B4-BE49-F238E27FC236}">
                <a16:creationId xmlns:a16="http://schemas.microsoft.com/office/drawing/2014/main" xmlns="" id="{89EA5926-C28E-404F-BC88-D5F25D6320DC}"/>
              </a:ext>
            </a:extLst>
          </p:cNvPr>
          <p:cNvPicPr>
            <a:picLocks noGrp="1" noChangeAspect="1"/>
          </p:cNvPicPr>
          <p:nvPr>
            <p:ph idx="1"/>
          </p:nvPr>
        </p:nvPicPr>
        <p:blipFill>
          <a:blip r:embed="rId2"/>
          <a:stretch>
            <a:fillRect/>
          </a:stretch>
        </p:blipFill>
        <p:spPr>
          <a:xfrm>
            <a:off x="2020035" y="1646884"/>
            <a:ext cx="1369191" cy="1359783"/>
          </a:xfrm>
        </p:spPr>
      </p:pic>
      <p:sp>
        <p:nvSpPr>
          <p:cNvPr id="4" name="Date Placeholder 3">
            <a:extLst>
              <a:ext uri="{FF2B5EF4-FFF2-40B4-BE49-F238E27FC236}">
                <a16:creationId xmlns:a16="http://schemas.microsoft.com/office/drawing/2014/main" xmlns="" id="{CB73EE7B-333A-4509-B345-2491055A0D87}"/>
              </a:ext>
            </a:extLst>
          </p:cNvPr>
          <p:cNvSpPr>
            <a:spLocks noGrp="1"/>
          </p:cNvSpPr>
          <p:nvPr>
            <p:ph type="dt" sz="half" idx="10"/>
          </p:nvPr>
        </p:nvSpPr>
        <p:spPr>
          <a:xfrm>
            <a:off x="838200" y="6410140"/>
            <a:ext cx="2743200" cy="365125"/>
          </a:xfrm>
        </p:spPr>
        <p:txBody>
          <a:bodyPr/>
          <a:lstStyle/>
          <a:p>
            <a:r>
              <a:rPr lang="en-US">
                <a:solidFill>
                  <a:schemeClr val="bg1"/>
                </a:solidFill>
              </a:rPr>
              <a:t>19.12.2019</a:t>
            </a:r>
          </a:p>
        </p:txBody>
      </p:sp>
      <p:sp>
        <p:nvSpPr>
          <p:cNvPr id="5" name="Footer Placeholder 4">
            <a:extLst>
              <a:ext uri="{FF2B5EF4-FFF2-40B4-BE49-F238E27FC236}">
                <a16:creationId xmlns:a16="http://schemas.microsoft.com/office/drawing/2014/main" xmlns="" id="{8B5EA625-0235-45F6-BDFF-639C02D53278}"/>
              </a:ext>
            </a:extLst>
          </p:cNvPr>
          <p:cNvSpPr>
            <a:spLocks noGrp="1"/>
          </p:cNvSpPr>
          <p:nvPr>
            <p:ph type="ftr" sz="quarter" idx="11"/>
          </p:nvPr>
        </p:nvSpPr>
        <p:spPr>
          <a:xfrm>
            <a:off x="4038600" y="6410140"/>
            <a:ext cx="4114800" cy="365125"/>
          </a:xfrm>
        </p:spPr>
        <p:txBody>
          <a:bodyPr/>
          <a:lstStyle/>
          <a:p>
            <a:r>
              <a:rPr lang="en-US">
                <a:solidFill>
                  <a:schemeClr val="bg1"/>
                </a:solidFill>
              </a:rPr>
              <a:t>Capstone Project 2019 – IOS team</a:t>
            </a:r>
          </a:p>
        </p:txBody>
      </p:sp>
      <p:sp>
        <p:nvSpPr>
          <p:cNvPr id="6" name="Slide Number Placeholder 5">
            <a:extLst>
              <a:ext uri="{FF2B5EF4-FFF2-40B4-BE49-F238E27FC236}">
                <a16:creationId xmlns:a16="http://schemas.microsoft.com/office/drawing/2014/main" xmlns="" id="{202168C5-814B-4604-BECE-B7697DDA23F3}"/>
              </a:ext>
            </a:extLst>
          </p:cNvPr>
          <p:cNvSpPr>
            <a:spLocks noGrp="1"/>
          </p:cNvSpPr>
          <p:nvPr>
            <p:ph type="sldNum" sz="quarter" idx="12"/>
          </p:nvPr>
        </p:nvSpPr>
        <p:spPr>
          <a:xfrm>
            <a:off x="8610600" y="6410140"/>
            <a:ext cx="2743200" cy="365125"/>
          </a:xfrm>
        </p:spPr>
        <p:txBody>
          <a:bodyPr/>
          <a:lstStyle/>
          <a:p>
            <a:fld id="{887B9A8D-1C57-B84A-A36C-FA5B35E2101E}" type="slidenum">
              <a:rPr lang="en-US" smtClean="0">
                <a:solidFill>
                  <a:schemeClr val="bg1"/>
                </a:solidFill>
              </a:rPr>
              <a:t>8</a:t>
            </a:fld>
            <a:endParaRPr lang="en-US">
              <a:solidFill>
                <a:schemeClr val="bg1"/>
              </a:solidFill>
            </a:endParaRPr>
          </a:p>
        </p:txBody>
      </p:sp>
      <p:pic>
        <p:nvPicPr>
          <p:cNvPr id="11" name="Picture 11" descr="A close up of a sign&#10;&#10;Description generated with very high confidence">
            <a:extLst>
              <a:ext uri="{FF2B5EF4-FFF2-40B4-BE49-F238E27FC236}">
                <a16:creationId xmlns:a16="http://schemas.microsoft.com/office/drawing/2014/main" xmlns="" id="{147DD8D0-7556-4187-87AF-CE19350C17AF}"/>
              </a:ext>
            </a:extLst>
          </p:cNvPr>
          <p:cNvPicPr>
            <a:picLocks noChangeAspect="1"/>
          </p:cNvPicPr>
          <p:nvPr/>
        </p:nvPicPr>
        <p:blipFill>
          <a:blip r:embed="rId3"/>
          <a:stretch>
            <a:fillRect/>
          </a:stretch>
        </p:blipFill>
        <p:spPr>
          <a:xfrm>
            <a:off x="2080919" y="4399845"/>
            <a:ext cx="1238015" cy="1238015"/>
          </a:xfrm>
          <a:prstGeom prst="rect">
            <a:avLst/>
          </a:prstGeom>
        </p:spPr>
      </p:pic>
      <p:pic>
        <p:nvPicPr>
          <p:cNvPr id="14" name="Picture 30" descr="A picture containing game&#10;&#10;Description generated with very high confidence">
            <a:extLst>
              <a:ext uri="{FF2B5EF4-FFF2-40B4-BE49-F238E27FC236}">
                <a16:creationId xmlns:a16="http://schemas.microsoft.com/office/drawing/2014/main" xmlns="" id="{F5769364-AE37-4BFE-B351-24C01CB72E89}"/>
              </a:ext>
            </a:extLst>
          </p:cNvPr>
          <p:cNvPicPr>
            <a:picLocks noChangeAspect="1"/>
          </p:cNvPicPr>
          <p:nvPr/>
        </p:nvPicPr>
        <p:blipFill>
          <a:blip r:embed="rId4"/>
          <a:stretch>
            <a:fillRect/>
          </a:stretch>
        </p:blipFill>
        <p:spPr>
          <a:xfrm>
            <a:off x="7481124" y="1743539"/>
            <a:ext cx="1962387" cy="1432994"/>
          </a:xfrm>
          <a:prstGeom prst="rect">
            <a:avLst/>
          </a:prstGeom>
        </p:spPr>
      </p:pic>
      <p:pic>
        <p:nvPicPr>
          <p:cNvPr id="17" name="Picture 17" descr="A picture containing drawing&#10;&#10;Description generated with very high confidence">
            <a:extLst>
              <a:ext uri="{FF2B5EF4-FFF2-40B4-BE49-F238E27FC236}">
                <a16:creationId xmlns:a16="http://schemas.microsoft.com/office/drawing/2014/main" xmlns="" id="{27C7B43E-6075-4CFB-873D-CC1DF8294D3D}"/>
              </a:ext>
            </a:extLst>
          </p:cNvPr>
          <p:cNvPicPr>
            <a:picLocks noChangeAspect="1"/>
          </p:cNvPicPr>
          <p:nvPr/>
        </p:nvPicPr>
        <p:blipFill>
          <a:blip r:embed="rId5"/>
          <a:stretch>
            <a:fillRect/>
          </a:stretch>
        </p:blipFill>
        <p:spPr>
          <a:xfrm>
            <a:off x="7480771" y="4466989"/>
            <a:ext cx="2112904" cy="1094318"/>
          </a:xfrm>
          <a:prstGeom prst="rect">
            <a:avLst/>
          </a:prstGeom>
        </p:spPr>
      </p:pic>
      <p:sp>
        <p:nvSpPr>
          <p:cNvPr id="19" name="TextBox 18">
            <a:extLst>
              <a:ext uri="{FF2B5EF4-FFF2-40B4-BE49-F238E27FC236}">
                <a16:creationId xmlns:a16="http://schemas.microsoft.com/office/drawing/2014/main" xmlns="" id="{2D465FEA-EC6F-4ADD-BE44-13E00D8D5F6B}"/>
              </a:ext>
            </a:extLst>
          </p:cNvPr>
          <p:cNvSpPr txBox="1"/>
          <p:nvPr/>
        </p:nvSpPr>
        <p:spPr>
          <a:xfrm>
            <a:off x="1676400"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and Messaging</a:t>
            </a:r>
          </a:p>
        </p:txBody>
      </p:sp>
      <p:sp>
        <p:nvSpPr>
          <p:cNvPr id="20" name="TextBox 19">
            <a:extLst>
              <a:ext uri="{FF2B5EF4-FFF2-40B4-BE49-F238E27FC236}">
                <a16:creationId xmlns:a16="http://schemas.microsoft.com/office/drawing/2014/main" xmlns="" id="{6A50AD24-8621-42FB-B916-D5CFBC7BDE69}"/>
              </a:ext>
            </a:extLst>
          </p:cNvPr>
          <p:cNvSpPr txBox="1"/>
          <p:nvPr/>
        </p:nvSpPr>
        <p:spPr>
          <a:xfrm>
            <a:off x="7913511"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Carmaker</a:t>
            </a:r>
          </a:p>
        </p:txBody>
      </p:sp>
      <p:sp>
        <p:nvSpPr>
          <p:cNvPr id="21" name="TextBox 20">
            <a:extLst>
              <a:ext uri="{FF2B5EF4-FFF2-40B4-BE49-F238E27FC236}">
                <a16:creationId xmlns:a16="http://schemas.microsoft.com/office/drawing/2014/main" xmlns="" id="{5405B94D-2735-4A80-AA43-1396EBDA63DA}"/>
              </a:ext>
            </a:extLst>
          </p:cNvPr>
          <p:cNvSpPr txBox="1"/>
          <p:nvPr/>
        </p:nvSpPr>
        <p:spPr>
          <a:xfrm>
            <a:off x="2109141"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Navigation</a:t>
            </a:r>
          </a:p>
        </p:txBody>
      </p:sp>
      <p:sp>
        <p:nvSpPr>
          <p:cNvPr id="22" name="TextBox 21">
            <a:extLst>
              <a:ext uri="{FF2B5EF4-FFF2-40B4-BE49-F238E27FC236}">
                <a16:creationId xmlns:a16="http://schemas.microsoft.com/office/drawing/2014/main" xmlns="" id="{4E40B13F-C59E-410A-A5B1-571C9716D071}"/>
              </a:ext>
            </a:extLst>
          </p:cNvPr>
          <p:cNvSpPr txBox="1"/>
          <p:nvPr/>
        </p:nvSpPr>
        <p:spPr>
          <a:xfrm>
            <a:off x="7650103"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Playable Content</a:t>
            </a:r>
          </a:p>
        </p:txBody>
      </p:sp>
      <p:pic>
        <p:nvPicPr>
          <p:cNvPr id="2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80413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10" name="Rectangle 9"/>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1771344D-71B8-49A0-ABC4-20288549C9BF}"/>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Basic Precautions</a:t>
            </a:r>
            <a:endParaRPr lang="en-US" b="1" dirty="0">
              <a:latin typeface="Helvetica Neue Condensed" charset="0"/>
              <a:ea typeface="Helvetica Neue Condensed" charset="0"/>
              <a:cs typeface="Helvetica Neue Condensed" charset="0"/>
            </a:endParaRPr>
          </a:p>
        </p:txBody>
      </p:sp>
      <p:pic>
        <p:nvPicPr>
          <p:cNvPr id="9" name="Picture 9" descr="A screenshot of a cell phone&#10;&#10;Description generated with very high confidence">
            <a:extLst>
              <a:ext uri="{FF2B5EF4-FFF2-40B4-BE49-F238E27FC236}">
                <a16:creationId xmlns:a16="http://schemas.microsoft.com/office/drawing/2014/main" xmlns="" id="{C257EAD1-64F2-46A3-B39A-BEAC01EAA3DA}"/>
              </a:ext>
            </a:extLst>
          </p:cNvPr>
          <p:cNvPicPr>
            <a:picLocks noGrp="1" noChangeAspect="1"/>
          </p:cNvPicPr>
          <p:nvPr>
            <p:ph idx="1"/>
          </p:nvPr>
        </p:nvPicPr>
        <p:blipFill>
          <a:blip r:embed="rId2"/>
          <a:stretch>
            <a:fillRect/>
          </a:stretch>
        </p:blipFill>
        <p:spPr>
          <a:xfrm>
            <a:off x="6231893" y="1688205"/>
            <a:ext cx="4470978" cy="2740528"/>
          </a:xfrm>
        </p:spPr>
      </p:pic>
      <p:sp>
        <p:nvSpPr>
          <p:cNvPr id="4" name="Date Placeholder 3">
            <a:extLst>
              <a:ext uri="{FF2B5EF4-FFF2-40B4-BE49-F238E27FC236}">
                <a16:creationId xmlns:a16="http://schemas.microsoft.com/office/drawing/2014/main" xmlns="" id="{D43A7000-8D2D-42C0-99B6-DC9099261F77}"/>
              </a:ext>
            </a:extLst>
          </p:cNvPr>
          <p:cNvSpPr>
            <a:spLocks noGrp="1"/>
          </p:cNvSpPr>
          <p:nvPr>
            <p:ph type="dt" sz="half" idx="10"/>
          </p:nvPr>
        </p:nvSpPr>
        <p:spPr>
          <a:xfrm>
            <a:off x="838200" y="6388624"/>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C415D8A8-9071-43F5-9292-CF9FDA42C0E4}"/>
              </a:ext>
            </a:extLst>
          </p:cNvPr>
          <p:cNvSpPr>
            <a:spLocks noGrp="1"/>
          </p:cNvSpPr>
          <p:nvPr>
            <p:ph type="ftr" sz="quarter" idx="11"/>
          </p:nvPr>
        </p:nvSpPr>
        <p:spPr>
          <a:xfrm>
            <a:off x="4038600" y="6388624"/>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3269AC88-6848-48DB-8EEE-B392230B43CC}"/>
              </a:ext>
            </a:extLst>
          </p:cNvPr>
          <p:cNvSpPr>
            <a:spLocks noGrp="1"/>
          </p:cNvSpPr>
          <p:nvPr>
            <p:ph type="sldNum" sz="quarter" idx="12"/>
          </p:nvPr>
        </p:nvSpPr>
        <p:spPr>
          <a:xfrm>
            <a:off x="8610600" y="6388624"/>
            <a:ext cx="2743200" cy="365125"/>
          </a:xfrm>
        </p:spPr>
        <p:txBody>
          <a:bodyPr/>
          <a:lstStyle/>
          <a:p>
            <a:fld id="{887B9A8D-1C57-B84A-A36C-FA5B35E2101E}" type="slidenum">
              <a:rPr lang="en-US" smtClean="0">
                <a:solidFill>
                  <a:schemeClr val="bg1"/>
                </a:solidFill>
              </a:rPr>
              <a:t>9</a:t>
            </a:fld>
            <a:endParaRPr lang="en-US">
              <a:solidFill>
                <a:schemeClr val="bg1"/>
              </a:solidFill>
            </a:endParaRPr>
          </a:p>
        </p:txBody>
      </p:sp>
      <p:sp>
        <p:nvSpPr>
          <p:cNvPr id="11" name="TextBox 10">
            <a:extLst>
              <a:ext uri="{FF2B5EF4-FFF2-40B4-BE49-F238E27FC236}">
                <a16:creationId xmlns:a16="http://schemas.microsoft.com/office/drawing/2014/main" xmlns="" id="{7CBD3B31-CF67-4316-B397-1E04BE1F6DAA}"/>
              </a:ext>
            </a:extLst>
          </p:cNvPr>
          <p:cNvSpPr txBox="1"/>
          <p:nvPr/>
        </p:nvSpPr>
        <p:spPr>
          <a:xfrm>
            <a:off x="914400" y="1949215"/>
            <a:ext cx="381564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w Cen MT"/>
                <a:cs typeface="Arial"/>
              </a:rPr>
              <a:t>1. </a:t>
            </a:r>
            <a:r>
              <a:rPr lang="en-US" sz="2000" dirty="0" smtClean="0">
                <a:latin typeface="Tw Cen MT"/>
                <a:cs typeface="Arial"/>
              </a:rPr>
              <a:t>Badging</a:t>
            </a:r>
            <a:endParaRPr lang="en-US" sz="2000" dirty="0">
              <a:cs typeface="Calibri"/>
            </a:endParaRPr>
          </a:p>
          <a:p>
            <a:r>
              <a:rPr lang="en-US" sz="2000" dirty="0">
                <a:latin typeface="Tw Cen MT"/>
                <a:cs typeface="Arial"/>
              </a:rPr>
              <a:t>2. Error </a:t>
            </a:r>
            <a:r>
              <a:rPr lang="en-US" sz="2000" dirty="0" smtClean="0">
                <a:latin typeface="Tw Cen MT"/>
                <a:cs typeface="Arial"/>
              </a:rPr>
              <a:t>Handling</a:t>
            </a:r>
            <a:endParaRPr lang="en-US" sz="2000" dirty="0">
              <a:latin typeface="Tw Cen MT"/>
              <a:cs typeface="Arial"/>
            </a:endParaRPr>
          </a:p>
          <a:p>
            <a:r>
              <a:rPr lang="en-US" sz="2000" dirty="0">
                <a:latin typeface="Tw Cen MT"/>
                <a:cs typeface="Arial"/>
              </a:rPr>
              <a:t>3. </a:t>
            </a:r>
            <a:r>
              <a:rPr lang="en-US" sz="2000" dirty="0" smtClean="0">
                <a:latin typeface="Tw Cen MT"/>
                <a:cs typeface="Arial"/>
              </a:rPr>
              <a:t>Loading</a:t>
            </a:r>
            <a:endParaRPr lang="en-US" sz="2000" dirty="0">
              <a:latin typeface="Tw Cen MT"/>
              <a:cs typeface="Arial"/>
            </a:endParaRPr>
          </a:p>
          <a:p>
            <a:r>
              <a:rPr lang="en-US" sz="2000" dirty="0">
                <a:latin typeface="Tw Cen MT"/>
                <a:cs typeface="Arial"/>
              </a:rPr>
              <a:t>4. </a:t>
            </a:r>
            <a:r>
              <a:rPr lang="en-US" sz="2000" dirty="0" smtClean="0">
                <a:latin typeface="Tw Cen MT"/>
                <a:cs typeface="Arial"/>
              </a:rPr>
              <a:t>Navigation</a:t>
            </a:r>
            <a:endParaRPr lang="en-US" sz="2000" dirty="0">
              <a:latin typeface="Tw Cen MT"/>
              <a:cs typeface="Arial"/>
            </a:endParaRPr>
          </a:p>
          <a:p>
            <a:r>
              <a:rPr lang="en-US" sz="2000" dirty="0">
                <a:latin typeface="Tw Cen MT"/>
                <a:cs typeface="Arial"/>
              </a:rPr>
              <a:t>5. Testing</a:t>
            </a:r>
          </a:p>
        </p:txBody>
      </p:sp>
      <p:pic>
        <p:nvPicPr>
          <p:cNvPr id="1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8766026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915</TotalTime>
  <Words>2114</Words>
  <Application>Microsoft Macintosh PowerPoint</Application>
  <PresentationFormat>Widescreen</PresentationFormat>
  <Paragraphs>503</Paragraphs>
  <Slides>37</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Calibri</vt:lpstr>
      <vt:lpstr>Calibri Light</vt:lpstr>
      <vt:lpstr>Helvetica Neue</vt:lpstr>
      <vt:lpstr>Helvetica Neue Condensed</vt:lpstr>
      <vt:lpstr>Helvetica Neue Medium</vt:lpstr>
      <vt:lpstr>Times New Roman</vt:lpstr>
      <vt:lpstr>Tw Cen MT</vt:lpstr>
      <vt:lpstr>Wingdings</vt:lpstr>
      <vt:lpstr>Arial</vt:lpstr>
      <vt:lpstr>Office Theme</vt:lpstr>
      <vt:lpstr>PowerPoint Presentation</vt:lpstr>
      <vt:lpstr>Requirements Engineering</vt:lpstr>
      <vt:lpstr>Challenges</vt:lpstr>
      <vt:lpstr>Methodology &amp; Lessons Learned</vt:lpstr>
      <vt:lpstr>How we choose the features</vt:lpstr>
      <vt:lpstr>Architecture</vt:lpstr>
      <vt:lpstr>Introduction</vt:lpstr>
      <vt:lpstr>Application Types</vt:lpstr>
      <vt:lpstr>Basic Precautions</vt:lpstr>
      <vt:lpstr>Architecture</vt:lpstr>
      <vt:lpstr>JD Driver</vt:lpstr>
      <vt:lpstr>Architecture Layers  - JD Driver </vt:lpstr>
      <vt:lpstr>Architecture Layers  - Siri Intent </vt:lpstr>
      <vt:lpstr>Development</vt:lpstr>
      <vt:lpstr>Introduction</vt:lpstr>
      <vt:lpstr>Base View</vt:lpstr>
      <vt:lpstr>Map Template</vt:lpstr>
      <vt:lpstr>John Deere API Integration</vt:lpstr>
      <vt:lpstr>JD API Integration</vt:lpstr>
      <vt:lpstr>JD API Integration: What we did?</vt:lpstr>
      <vt:lpstr>JD API Integration: Observations</vt:lpstr>
      <vt:lpstr>JD API Integration: Observations</vt:lpstr>
      <vt:lpstr>JD API Integration: Observations</vt:lpstr>
      <vt:lpstr>User Interface/ User Experience CarPlay Documentation</vt:lpstr>
      <vt:lpstr>Navigation App Templates</vt:lpstr>
      <vt:lpstr>CarPlay Navigation App</vt:lpstr>
      <vt:lpstr>Quality Assurance &amp; Testing</vt:lpstr>
      <vt:lpstr>JD Driver Testing Approaches</vt:lpstr>
      <vt:lpstr>Sample Test Case</vt:lpstr>
      <vt:lpstr>Quality Assurance Summary</vt:lpstr>
      <vt:lpstr>Project Management</vt:lpstr>
      <vt:lpstr>Project Management (Responsibilities)</vt:lpstr>
      <vt:lpstr>Project Management (Flow)</vt:lpstr>
      <vt:lpstr>Project Management (Tools)</vt:lpstr>
      <vt:lpstr>Project Management (Improvements)</vt:lpstr>
      <vt:lpstr>Summary</vt:lpstr>
      <vt:lpstr>Thank You </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Md. Nabid Imteaj</cp:lastModifiedBy>
  <cp:revision>441</cp:revision>
  <dcterms:created xsi:type="dcterms:W3CDTF">2019-10-21T07:54:10Z</dcterms:created>
  <dcterms:modified xsi:type="dcterms:W3CDTF">2019-12-18T21:48:29Z</dcterms:modified>
</cp:coreProperties>
</file>